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notesMasterIdLst>
    <p:notesMasterId r:id="rId8"/>
  </p:notesMasterIdLst>
  <p:sldIdLst>
    <p:sldId id="264" r:id="rId2"/>
    <p:sldId id="257" r:id="rId3"/>
    <p:sldId id="259" r:id="rId4"/>
    <p:sldId id="261" r:id="rId5"/>
    <p:sldId id="258" r:id="rId6"/>
    <p:sldId id="262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13" autoAdjust="0"/>
    <p:restoredTop sz="94660"/>
  </p:normalViewPr>
  <p:slideViewPr>
    <p:cSldViewPr>
      <p:cViewPr>
        <p:scale>
          <a:sx n="94" d="100"/>
          <a:sy n="94" d="100"/>
        </p:scale>
        <p:origin x="-1128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30B68-EEF9-334F-AAFA-DF4F3AE24318}" type="datetimeFigureOut">
              <a:rPr lang="en-US" smtClean="0"/>
              <a:pPr/>
              <a:t>10/19/2017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4530D-8394-4A4B-AE93-4F2CE2B4F1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02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Diapositiva</a:t>
            </a:r>
            <a:r>
              <a:rPr lang="en-US" dirty="0" smtClean="0"/>
              <a:t> </a:t>
            </a:r>
            <a:r>
              <a:rPr lang="en-US" dirty="0"/>
              <a:t>1 – </a:t>
            </a:r>
            <a:r>
              <a:rPr lang="en-US" dirty="0" err="1" smtClean="0"/>
              <a:t>mantenerlo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como</a:t>
            </a:r>
            <a:r>
              <a:rPr lang="en-US" baseline="0" smtClean="0"/>
              <a:t> está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1499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761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45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4530D-8394-4A4B-AE93-4F2CE2B4F13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0005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0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4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3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01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7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37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92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0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3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2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5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10/19/2017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7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/>
              <a:t>Entendiendo</a:t>
            </a:r>
            <a:r>
              <a:rPr lang="en-US" b="1" dirty="0"/>
              <a:t> </a:t>
            </a:r>
            <a:r>
              <a:rPr lang="en-US" b="1" dirty="0" err="1"/>
              <a:t>Nuestros</a:t>
            </a:r>
            <a:r>
              <a:rPr lang="en-US" b="1" dirty="0"/>
              <a:t> </a:t>
            </a:r>
            <a:r>
              <a:rPr lang="en-US" b="1" dirty="0" err="1" smtClean="0"/>
              <a:t>Cuerpos</a:t>
            </a:r>
            <a:r>
              <a:rPr lang="en-US" b="1" dirty="0"/>
              <a:t>:</a:t>
            </a:r>
            <a:r>
              <a:rPr lang="en-US" b="1" dirty="0" smtClean="0"/>
              <a:t> </a:t>
            </a:r>
            <a:r>
              <a:rPr lang="en-US" b="1" dirty="0"/>
              <a:t>Lo </a:t>
            </a:r>
            <a:r>
              <a:rPr lang="en-US" b="1" dirty="0" err="1"/>
              <a:t>Básico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Un Plan de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 smtClean="0"/>
              <a:t>Jardín</a:t>
            </a:r>
            <a:r>
              <a:rPr lang="en-US" dirty="0" smtClean="0"/>
              <a:t> de </a:t>
            </a:r>
            <a:r>
              <a:rPr lang="en-US" dirty="0" err="1" smtClean="0"/>
              <a:t>Infantes</a:t>
            </a:r>
            <a:r>
              <a:rPr lang="en-US" dirty="0"/>
              <a:t> </a:t>
            </a:r>
          </a:p>
          <a:p>
            <a:r>
              <a:rPr lang="en-US" dirty="0" err="1"/>
              <a:t>tomado</a:t>
            </a:r>
            <a:r>
              <a:rPr lang="en-US" dirty="0"/>
              <a:t> de Derechos, </a:t>
            </a:r>
            <a:r>
              <a:rPr lang="en-US" dirty="0" err="1"/>
              <a:t>Respeto</a:t>
            </a:r>
            <a:r>
              <a:rPr lang="en-US" dirty="0"/>
              <a:t>, y </a:t>
            </a:r>
            <a:r>
              <a:rPr lang="en-US" dirty="0" err="1"/>
              <a:t>Responsabilidad</a:t>
            </a:r>
            <a:r>
              <a:rPr lang="en-US" dirty="0"/>
              <a:t>: </a:t>
            </a:r>
            <a:r>
              <a:rPr lang="en-US" dirty="0" err="1"/>
              <a:t>Currículo</a:t>
            </a:r>
            <a:r>
              <a:rPr lang="en-US" dirty="0"/>
              <a:t> para K-12” </a:t>
            </a:r>
          </a:p>
        </p:txBody>
      </p:sp>
    </p:spTree>
    <p:extLst>
      <p:ext uri="{BB962C8B-B14F-4D97-AF65-F5344CB8AC3E}">
        <p14:creationId xmlns:p14="http://schemas.microsoft.com/office/powerpoint/2010/main" val="2403273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7000" y="1021976"/>
            <a:ext cx="3810000" cy="53788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iña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y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11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2976" y="285728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Cuerpo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de la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niña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654" y="575191"/>
            <a:ext cx="6438900" cy="554355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3929058" y="2285992"/>
            <a:ext cx="56848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AR" sz="1200" b="1" dirty="0" smtClean="0"/>
              <a:t>pezón</a:t>
            </a:r>
            <a:endParaRPr lang="es-AR" sz="1200" b="1" dirty="0"/>
          </a:p>
        </p:txBody>
      </p:sp>
    </p:spTree>
    <p:extLst>
      <p:ext uri="{BB962C8B-B14F-4D97-AF65-F5344CB8AC3E}">
        <p14:creationId xmlns:p14="http://schemas.microsoft.com/office/powerpoint/2010/main" val="1015277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175" y="1006473"/>
            <a:ext cx="6438900" cy="5543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838200"/>
            <a:ext cx="5086350" cy="168273"/>
          </a:xfrm>
        </p:spPr>
        <p:txBody>
          <a:bodyPr>
            <a:normAutofit fontScale="90000"/>
          </a:bodyPr>
          <a:lstStyle/>
          <a:p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Cuerpo</a:t>
            </a:r>
            <a:r>
              <a:rPr lang="en-US" sz="2200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de la </a:t>
            </a:r>
            <a:r>
              <a:rPr lang="en-US" sz="2200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niña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0" y="41148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62400" y="2819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666077" y="3935437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4113628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5880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Cuerpo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del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495" y="713996"/>
            <a:ext cx="6335009" cy="5430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659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Cuerpo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del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495" y="713996"/>
            <a:ext cx="6335009" cy="543000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00200" y="35052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86200" y="2362200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3399692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184452" y="3557954"/>
            <a:ext cx="457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456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5484</TotalTime>
  <Words>42</Words>
  <Application>Microsoft Office PowerPoint</Application>
  <PresentationFormat>On-screen Show (4:3)</PresentationFormat>
  <Paragraphs>14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Entendiendo Nuestros Cuerpos: Lo Básico</vt:lpstr>
      <vt:lpstr>PowerPoint Presentation</vt:lpstr>
      <vt:lpstr>PowerPoint Presentation</vt:lpstr>
      <vt:lpstr>Cuerpo de la niña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Sexuality Education in Eastern and Southern Africa Region</dc:title>
  <dc:creator>nicole</dc:creator>
  <cp:lastModifiedBy>Nicole Cheetham</cp:lastModifiedBy>
  <cp:revision>171</cp:revision>
  <dcterms:created xsi:type="dcterms:W3CDTF">2016-01-04T18:57:37Z</dcterms:created>
  <dcterms:modified xsi:type="dcterms:W3CDTF">2017-10-19T14:43:31Z</dcterms:modified>
</cp:coreProperties>
</file>