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9" r:id="rId2"/>
    <p:sldId id="256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1" d="100"/>
          <a:sy n="91" d="100"/>
        </p:scale>
        <p:origin x="282" y="-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9" d="100"/>
          <a:sy n="69" d="100"/>
        </p:scale>
        <p:origin x="-327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F9FD2-D9B8-49F7-A799-76BC27F48734}" type="datetimeFigureOut">
              <a:rPr lang="es-ES" smtClean="0"/>
              <a:pPr/>
              <a:t>05/04/2018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B8513-7F1A-4CCD-9E7A-30326A08CFCB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1203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1</a:t>
            </a:r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2</a:t>
            </a:r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s-ES_tradnl" smtClean="0"/>
              <a:t>3</a:t>
            </a:r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AC7B4A-B503-0647-9E89-6994AA04F74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8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7054AD-A1F7-4F49-BD34-3D45287FAE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20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609600"/>
            <a:ext cx="25908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09600"/>
            <a:ext cx="7569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2D6DB1-95A2-134E-B54B-FC793867301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45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312D2-F0C4-C445-B2DF-C10EE0E9506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538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41C086-C874-D941-9EA0-E34C271974C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8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894890-3B89-3C42-88D1-74842000CE3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7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7EE35A8-5249-1C40-8C7D-FF5D945A2B3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95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DD5DDCF-59EC-A04B-B36E-19CC1FD2984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90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6ED17C-74E0-A240-9EE1-9BCB43767B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29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CD744C-EF90-1A45-BB08-372804ECFFB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704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CF013D-FB92-D942-B3DF-3B47E22EC62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1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6096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9812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2FA97541-3F81-5648-8384-F117A887DA48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33" name="Picture 9" descr="3Rs-tag7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6664"/>
            <a:ext cx="3149600" cy="541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368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rgbClr val="1B75BB"/>
          </a:solidFill>
          <a:latin typeface="Gotham Book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Comprendiendo el género</a:t>
            </a:r>
            <a:endParaRPr lang="es-ES_tradnl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828800" y="3541986"/>
            <a:ext cx="8534400" cy="2096814"/>
          </a:xfrm>
        </p:spPr>
        <p:txBody>
          <a:bodyPr/>
          <a:lstStyle/>
          <a:p>
            <a:r>
              <a:rPr lang="es-ES_tradnl" dirty="0" smtClean="0"/>
              <a:t>Plan de Clase del 9</a:t>
            </a:r>
            <a:r>
              <a:rPr lang="fr-FR" b="1" dirty="0" smtClean="0"/>
              <a:t>°</a:t>
            </a:r>
            <a:r>
              <a:rPr lang="es-ES_tradnl" dirty="0" smtClean="0"/>
              <a:t>Grado tomado de: </a:t>
            </a:r>
          </a:p>
          <a:p>
            <a:r>
              <a:rPr lang="es-ES_tradnl" dirty="0" smtClean="0"/>
              <a:t>“Derechos, Respeto, Responsabilidad: Un Currículo de Educación Sexual para K-12”. </a:t>
            </a:r>
          </a:p>
          <a:p>
            <a:endParaRPr lang="es-ES_tradnl" dirty="0" smtClean="0"/>
          </a:p>
          <a:p>
            <a:endParaRPr lang="es-ES_tradnl" dirty="0"/>
          </a:p>
        </p:txBody>
      </p:sp>
      <p:pic>
        <p:nvPicPr>
          <p:cNvPr id="4" name="Picture 3" descr="afy_logo-medium-WEB-2-18-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6040244"/>
            <a:ext cx="2438400" cy="81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90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891" y="5764550"/>
            <a:ext cx="1889100" cy="8073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 l="26400" r="30400"/>
          <a:stretch>
            <a:fillRect/>
          </a:stretch>
        </p:blipFill>
        <p:spPr>
          <a:xfrm>
            <a:off x="3528516" y="1"/>
            <a:ext cx="51369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373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1572" y="-30057"/>
            <a:ext cx="5152464" cy="6922961"/>
          </a:xfrm>
          <a:prstGeom prst="rect">
            <a:avLst/>
          </a:prstGeom>
        </p:spPr>
      </p:pic>
      <p:pic>
        <p:nvPicPr>
          <p:cNvPr id="3" name="Picture 2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891" y="5764550"/>
            <a:ext cx="1889100" cy="80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479425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otham Book"/>
        <a:ea typeface="ＭＳ Ｐゴシック"/>
        <a:cs typeface="ＭＳ Ｐゴシック"/>
      </a:majorFont>
      <a:minorFont>
        <a:latin typeface="VistaSans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31</Words>
  <Application>Microsoft Office PowerPoint</Application>
  <PresentationFormat>Custom</PresentationFormat>
  <Paragraphs>6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Advocates NEW_PPT_template</vt:lpstr>
      <vt:lpstr>Comprendiendo el género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Schroeder</dc:creator>
  <cp:lastModifiedBy>Edward Corporal</cp:lastModifiedBy>
  <cp:revision>10</cp:revision>
  <dcterms:created xsi:type="dcterms:W3CDTF">2016-01-06T14:39:25Z</dcterms:created>
  <dcterms:modified xsi:type="dcterms:W3CDTF">2018-04-05T19:48:08Z</dcterms:modified>
</cp:coreProperties>
</file>