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5" r:id="rId2"/>
    <p:sldId id="267" r:id="rId3"/>
    <p:sldId id="264" r:id="rId4"/>
    <p:sldId id="265" r:id="rId5"/>
    <p:sldId id="270" r:id="rId6"/>
    <p:sldId id="257" r:id="rId7"/>
    <p:sldId id="258" r:id="rId8"/>
    <p:sldId id="259" r:id="rId9"/>
    <p:sldId id="260" r:id="rId10"/>
    <p:sldId id="261" r:id="rId11"/>
    <p:sldId id="262" r:id="rId12"/>
    <p:sldId id="269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ora Gelperin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78" y="-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DD72F4-FBFD-4318-877E-62200BE3BF4E}" type="datetimeFigureOut">
              <a:rPr lang="en-US"/>
              <a:pPr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BA61B-BF46-486C-AAD2-48D411ED5E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90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499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054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923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791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615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79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66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291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572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363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146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25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BA61B-BF46-486C-AAD2-48D411ED5E22}" type="slidenum">
              <a:rPr lang="en-US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17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98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3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44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695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227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96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53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18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17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1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4921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BWAct9PZ2f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OiyYZl1cf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b="1" dirty="0"/>
              <a:t>¿</a:t>
            </a:r>
            <a:r>
              <a:rPr lang="fr-FR" b="1" dirty="0" err="1"/>
              <a:t>Fantasía</a:t>
            </a:r>
            <a:r>
              <a:rPr lang="fr-FR" b="1" dirty="0"/>
              <a:t> o </a:t>
            </a:r>
            <a:r>
              <a:rPr lang="fr-FR" b="1" dirty="0" err="1"/>
              <a:t>realidad</a:t>
            </a:r>
            <a:r>
              <a:rPr lang="fr-FR" b="1" dirty="0"/>
              <a:t>?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Plan de clase del doceavo grado tomado de: “Derechos, Respeto, Responsabilidad: Un Currículo para K-12”.</a:t>
            </a:r>
            <a:endParaRPr lang="es-ES_tradnl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604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669" y="-125025"/>
            <a:ext cx="10515600" cy="1325563"/>
          </a:xfrm>
        </p:spPr>
        <p:txBody>
          <a:bodyPr/>
          <a:lstStyle/>
          <a:p>
            <a:r>
              <a:rPr lang="es-ES" b="1" dirty="0"/>
              <a:t>¿ </a:t>
            </a:r>
            <a:r>
              <a:rPr lang="es-ES" b="1" dirty="0" smtClean="0"/>
              <a:t>Entre esto</a:t>
            </a:r>
            <a:r>
              <a:rPr lang="en-US" b="1" dirty="0" smtClean="0"/>
              <a:t>…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316332" y="997958"/>
            <a:ext cx="3817620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325" y="997958"/>
            <a:ext cx="4286250" cy="5143500"/>
          </a:xfrm>
          <a:prstGeom prst="rect">
            <a:avLst/>
          </a:prstGeom>
        </p:spPr>
      </p:pic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7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25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…y </a:t>
            </a:r>
            <a:r>
              <a:rPr lang="en-US" b="1" dirty="0" err="1" smtClean="0"/>
              <a:t>esto</a:t>
            </a:r>
            <a:r>
              <a:rPr lang="en-US" b="1" dirty="0" smtClean="0"/>
              <a:t>?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215" y="967710"/>
            <a:ext cx="3714750" cy="49777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183" y="892048"/>
            <a:ext cx="3551873" cy="5249228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3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800" b="1" dirty="0" smtClean="0">
                <a:latin typeface="+mn-lt"/>
              </a:rPr>
              <a:t>Definición legal</a:t>
            </a:r>
            <a:endParaRPr lang="es-CL" sz="48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68612"/>
            <a:ext cx="10515600" cy="370835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s-ES" sz="5400" b="1" dirty="0" smtClean="0"/>
              <a:t>“la </a:t>
            </a:r>
            <a:r>
              <a:rPr lang="es-ES" sz="5400" b="1" dirty="0"/>
              <a:t>representación visual de </a:t>
            </a:r>
            <a:r>
              <a:rPr lang="es-ES" sz="5400" b="1" dirty="0">
                <a:solidFill>
                  <a:srgbClr val="FF0000"/>
                </a:solidFill>
              </a:rPr>
              <a:t>conducta sexual </a:t>
            </a:r>
            <a:r>
              <a:rPr lang="es-ES" sz="5400" b="1" dirty="0"/>
              <a:t>cuya </a:t>
            </a:r>
            <a:r>
              <a:rPr lang="es-ES" sz="5400" b="1" dirty="0">
                <a:solidFill>
                  <a:srgbClr val="00B050"/>
                </a:solidFill>
              </a:rPr>
              <a:t>intención es provocar la excitación</a:t>
            </a:r>
            <a:r>
              <a:rPr lang="es-ES" sz="5400" b="1" dirty="0"/>
              <a:t> sexual de su </a:t>
            </a:r>
            <a:r>
              <a:rPr lang="es-ES" sz="5400" b="1" dirty="0" smtClean="0"/>
              <a:t>audiencia”</a:t>
            </a:r>
          </a:p>
          <a:p>
            <a:pPr marL="0" indent="0" algn="ctr">
              <a:buNone/>
            </a:pPr>
            <a:r>
              <a:rPr lang="es-ES" sz="5400" dirty="0" smtClean="0"/>
              <a:t> </a:t>
            </a:r>
            <a:endParaRPr lang="en-US" sz="5400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65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atin typeface="+mn-lt"/>
              </a:rPr>
              <a:t>Impacto de los </a:t>
            </a:r>
            <a:r>
              <a:rPr lang="es-ES" b="1" dirty="0" smtClean="0"/>
              <a:t>medios </a:t>
            </a:r>
            <a:r>
              <a:rPr lang="es-ES" b="1" dirty="0"/>
              <a:t>de comunicación sexualmente </a:t>
            </a:r>
            <a:r>
              <a:rPr lang="es-ES" b="1" dirty="0" smtClean="0"/>
              <a:t>explícitos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70000" lnSpcReduction="20000"/>
          </a:bodyPr>
          <a:lstStyle/>
          <a:p>
            <a:r>
              <a:rPr lang="es-CL" b="1" dirty="0" smtClean="0"/>
              <a:t>Una mezcla de datos</a:t>
            </a:r>
          </a:p>
          <a:p>
            <a:endParaRPr lang="es-CL" b="1" dirty="0" smtClean="0"/>
          </a:p>
          <a:p>
            <a:r>
              <a:rPr lang="es-CL" b="1" dirty="0" smtClean="0"/>
              <a:t>La gente es m</a:t>
            </a:r>
            <a:r>
              <a:rPr lang="es-ES" b="1" dirty="0" smtClean="0"/>
              <a:t>á</a:t>
            </a:r>
            <a:r>
              <a:rPr lang="es-CL" b="1" dirty="0" smtClean="0"/>
              <a:t>s propensa a probar lo que ve en un video o en una película (ventajas y desventajas)</a:t>
            </a:r>
          </a:p>
          <a:p>
            <a:endParaRPr lang="es-CL" b="1" dirty="0" smtClean="0"/>
          </a:p>
          <a:p>
            <a:r>
              <a:rPr lang="es-CL" b="1" dirty="0" smtClean="0"/>
              <a:t>Los alumnos de m</a:t>
            </a:r>
            <a:r>
              <a:rPr lang="es-ES" b="1" dirty="0" err="1" smtClean="0"/>
              <a:t>ás</a:t>
            </a:r>
            <a:r>
              <a:rPr lang="es-ES" b="1" dirty="0" smtClean="0"/>
              <a:t> edad </a:t>
            </a:r>
            <a:r>
              <a:rPr lang="es-ES" b="1" dirty="0"/>
              <a:t>(universitarios) son </a:t>
            </a:r>
            <a:r>
              <a:rPr lang="es-ES" b="1" dirty="0" smtClean="0"/>
              <a:t>más propensos a interesarse en un encuentro para tener sexo que en una relación si habían sido expuestos a </a:t>
            </a:r>
            <a:r>
              <a:rPr lang="es-ES_tradnl" b="1" dirty="0"/>
              <a:t>los </a:t>
            </a:r>
            <a:r>
              <a:rPr lang="es-ES" b="1" dirty="0"/>
              <a:t>medios de comunicación sexualmente </a:t>
            </a:r>
            <a:r>
              <a:rPr lang="es-ES" b="1" dirty="0" smtClean="0"/>
              <a:t>explícitos </a:t>
            </a:r>
          </a:p>
          <a:p>
            <a:r>
              <a:rPr lang="es-CL" b="1" dirty="0" smtClean="0"/>
              <a:t>Con mirar </a:t>
            </a:r>
            <a:r>
              <a:rPr lang="es-ES" b="1" dirty="0" smtClean="0"/>
              <a:t>medios </a:t>
            </a:r>
            <a:r>
              <a:rPr lang="es-ES" b="1" dirty="0"/>
              <a:t>de comunicación sexualmente </a:t>
            </a:r>
            <a:r>
              <a:rPr lang="es-ES" b="1" dirty="0" smtClean="0"/>
              <a:t>explícitos </a:t>
            </a:r>
            <a:r>
              <a:rPr lang="es-CL" b="1" dirty="0" smtClean="0"/>
              <a:t>de manera continua, algunas personas no logran excitarse sexualmente sin mirarlos</a:t>
            </a:r>
            <a:endParaRPr lang="es-C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Impacto de los </a:t>
            </a:r>
            <a:r>
              <a:rPr lang="es-ES" b="1" dirty="0"/>
              <a:t>medios de comunicación sexualmente </a:t>
            </a:r>
            <a:r>
              <a:rPr lang="es-ES" b="1" dirty="0" smtClean="0"/>
              <a:t>explícitos 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b="1" dirty="0" smtClean="0"/>
              <a:t>Si las personas en una relación opinan diferentemente sobre si </a:t>
            </a:r>
            <a:r>
              <a:rPr lang="es-ES_tradnl" b="1" dirty="0" err="1" smtClean="0"/>
              <a:t>est</a:t>
            </a:r>
            <a:r>
              <a:rPr lang="fr-FR" b="1" dirty="0" smtClean="0"/>
              <a:t>á</a:t>
            </a:r>
            <a:r>
              <a:rPr lang="es-ES_tradnl" b="1" dirty="0" smtClean="0"/>
              <a:t> bien o no mirar </a:t>
            </a:r>
            <a:r>
              <a:rPr lang="es-ES_tradnl" b="1" dirty="0"/>
              <a:t>los </a:t>
            </a:r>
            <a:r>
              <a:rPr lang="es-ES" b="1" dirty="0"/>
              <a:t>medios de comunicación sexualmente </a:t>
            </a:r>
            <a:r>
              <a:rPr lang="es-ES" b="1" dirty="0" smtClean="0"/>
              <a:t>explícitos</a:t>
            </a:r>
            <a:r>
              <a:rPr lang="es-ES_tradnl" b="1" dirty="0" smtClean="0"/>
              <a:t>, mirarlo</a:t>
            </a:r>
            <a:r>
              <a:rPr lang="fr-FR" b="1" dirty="0" smtClean="0"/>
              <a:t>s </a:t>
            </a:r>
            <a:r>
              <a:rPr lang="es-ES_tradnl" b="1" dirty="0" smtClean="0"/>
              <a:t>se podría considerar una infidelidad</a:t>
            </a:r>
          </a:p>
          <a:p>
            <a:r>
              <a:rPr lang="es-ES_tradnl" b="1" dirty="0" smtClean="0"/>
              <a:t>Al menos, se podría percibir como amenazante/intimidante en las relaciones (“No me parezco a esas personas”)</a:t>
            </a:r>
          </a:p>
          <a:p>
            <a:r>
              <a:rPr lang="es-ES_tradnl" b="1" dirty="0" smtClean="0"/>
              <a:t>Puede aumentar el sentido de invulnerabilidad a las EST y el VIH (“Si me parezco a ellos, tampoco voy a contraer una EST”)</a:t>
            </a: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76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4245"/>
            <a:ext cx="10515600" cy="1325563"/>
          </a:xfrm>
        </p:spPr>
        <p:txBody>
          <a:bodyPr/>
          <a:lstStyle/>
          <a:p>
            <a:r>
              <a:rPr lang="es-ES_tradnl" b="1" dirty="0" smtClean="0">
                <a:latin typeface="+mn-lt"/>
              </a:rPr>
              <a:t>En conclusión…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81325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es-ES_tradnl" b="1" dirty="0" smtClean="0"/>
              <a:t>Mirar </a:t>
            </a:r>
            <a:r>
              <a:rPr lang="es-ES_tradnl" b="1" dirty="0"/>
              <a:t>los </a:t>
            </a:r>
            <a:r>
              <a:rPr lang="es-ES" b="1" dirty="0"/>
              <a:t>medios de comunicación sexualmente </a:t>
            </a:r>
            <a:r>
              <a:rPr lang="es-ES" b="1" dirty="0" smtClean="0"/>
              <a:t>explícitos </a:t>
            </a:r>
            <a:r>
              <a:rPr lang="es-ES_tradnl" b="1" dirty="0" smtClean="0"/>
              <a:t>cuando se </a:t>
            </a:r>
            <a:r>
              <a:rPr lang="es-ES_tradnl" b="1" dirty="0" err="1" smtClean="0"/>
              <a:t>est</a:t>
            </a:r>
            <a:r>
              <a:rPr lang="fr-FR" b="1" dirty="0" smtClean="0"/>
              <a:t>á</a:t>
            </a:r>
            <a:r>
              <a:rPr lang="es-ES_tradnl" b="1" dirty="0" smtClean="0"/>
              <a:t> en una relación debería considerarse una conducta que requiere consentimiento de las dos personas o deberían ponerse de acuerdo de no mirarlos. Las dos personas tienen que querer mirarlos para que sea con consentimiento mutuo. </a:t>
            </a:r>
          </a:p>
          <a:p>
            <a:r>
              <a:rPr lang="es-ES_tradnl" b="1" dirty="0" smtClean="0"/>
              <a:t>Todos no consideran negativo mirar </a:t>
            </a:r>
            <a:r>
              <a:rPr lang="es-ES_tradnl" b="1" dirty="0"/>
              <a:t>los </a:t>
            </a:r>
            <a:r>
              <a:rPr lang="es-ES" b="1" dirty="0"/>
              <a:t>medios de comunicación sexualmente explícito </a:t>
            </a:r>
            <a:r>
              <a:rPr lang="es-ES_tradnl" b="1" dirty="0" smtClean="0"/>
              <a:t>pero las personas deberían saber que es fantasía y no representa la realidad.</a:t>
            </a:r>
          </a:p>
          <a:p>
            <a:r>
              <a:rPr lang="es-ES_tradnl" b="1" dirty="0" smtClean="0"/>
              <a:t>Mirar cualquier tipo de medios de comunicación de manera excesiva (como jugando juegos de video) podría indicar una conducta compulsiva que debería ser evaluada.</a:t>
            </a:r>
            <a:endParaRPr lang="es-ES_tradn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553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u="sng" dirty="0" smtClean="0">
              <a:solidFill>
                <a:srgbClr val="0000FF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  <a:hlinkClick r:id="rId3"/>
            </a:endParaRPr>
          </a:p>
          <a:p>
            <a:endParaRPr lang="en-US" u="sng" dirty="0">
              <a:solidFill>
                <a:srgbClr val="0000FF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  <a:hlinkClick r:id="rId3"/>
            </a:endParaRPr>
          </a:p>
          <a:p>
            <a:endParaRPr lang="en-US" u="sng" dirty="0" smtClean="0">
              <a:solidFill>
                <a:srgbClr val="0000FF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  <a:hlinkClick r:id="rId3"/>
            </a:endParaRPr>
          </a:p>
          <a:p>
            <a:pPr marL="0" indent="0" algn="ctr">
              <a:buNone/>
            </a:pPr>
            <a:r>
              <a:rPr lang="en-US" u="sng" dirty="0" smtClean="0">
                <a:solidFill>
                  <a:srgbClr val="0000FF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https://www.youtube.com/watch?v=BWAct9PZ2fA</a:t>
            </a:r>
            <a:endParaRPr lang="en-US" u="sng" dirty="0" smtClean="0">
              <a:solidFill>
                <a:srgbClr val="0000FF"/>
              </a:solidFill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u="sng" dirty="0">
              <a:solidFill>
                <a:srgbClr val="0000FF"/>
              </a:solidFill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546388"/>
          </a:xfrm>
        </p:spPr>
        <p:txBody>
          <a:bodyPr/>
          <a:lstStyle/>
          <a:p>
            <a:r>
              <a:rPr lang="es-ES" dirty="0" smtClean="0"/>
              <a:t>¿Por </a:t>
            </a:r>
            <a:r>
              <a:rPr lang="es-ES" dirty="0"/>
              <a:t>qué </a:t>
            </a:r>
            <a:r>
              <a:rPr lang="es-ES" dirty="0" smtClean="0"/>
              <a:t>se usan imágenes como </a:t>
            </a:r>
            <a:r>
              <a:rPr lang="es-ES" dirty="0"/>
              <a:t>ésta </a:t>
            </a:r>
            <a:r>
              <a:rPr lang="es-ES" dirty="0" smtClean="0"/>
              <a:t>para </a:t>
            </a:r>
            <a:r>
              <a:rPr lang="es-ES" dirty="0"/>
              <a:t>vender </a:t>
            </a:r>
            <a:r>
              <a:rPr lang="es-ES" dirty="0" smtClean="0"/>
              <a:t>hamburguesas?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22577" y="1525694"/>
            <a:ext cx="8534400" cy="45720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48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0825"/>
            <a:ext cx="10515600" cy="1325563"/>
          </a:xfrm>
        </p:spPr>
        <p:txBody>
          <a:bodyPr/>
          <a:lstStyle/>
          <a:p>
            <a:r>
              <a:rPr lang="en-US" b="1" dirty="0" smtClean="0">
                <a:latin typeface="+mn-lt"/>
              </a:rPr>
              <a:t>…</a:t>
            </a:r>
            <a:r>
              <a:rPr lang="es-ES" dirty="0"/>
              <a:t> </a:t>
            </a:r>
            <a:r>
              <a:rPr lang="es-ES" dirty="0" smtClean="0"/>
              <a:t>en </a:t>
            </a:r>
            <a:r>
              <a:rPr lang="es-ES" dirty="0"/>
              <a:t>lugar de </a:t>
            </a:r>
            <a:r>
              <a:rPr lang="es-ES" dirty="0" smtClean="0"/>
              <a:t>ésta?</a:t>
            </a:r>
            <a:endParaRPr lang="en-US" b="1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17424" y="1471893"/>
            <a:ext cx="3722273" cy="4825167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75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b="1" dirty="0" smtClean="0">
                <a:latin typeface="+mn-lt"/>
              </a:rPr>
              <a:t>El sexo vende…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u="sng" dirty="0" smtClean="0">
                <a:solidFill>
                  <a:srgbClr val="0000FF"/>
                </a:solidFill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  <a:hlinkClick r:id="rId3"/>
              </a:rPr>
              <a:t>https://www.youtube.com/watch?v=QOiyYZl1cf0</a:t>
            </a:r>
            <a:endParaRPr lang="en-US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0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253"/>
            <a:ext cx="10515600" cy="1325563"/>
          </a:xfrm>
        </p:spPr>
        <p:txBody>
          <a:bodyPr/>
          <a:lstStyle/>
          <a:p>
            <a:r>
              <a:rPr lang="es-ES_tradnl" b="1" dirty="0" smtClean="0"/>
              <a:t>¿ Cuál</a:t>
            </a:r>
            <a:r>
              <a:rPr lang="es-ES_tradnl" i="1" dirty="0" smtClean="0"/>
              <a:t> </a:t>
            </a:r>
            <a:r>
              <a:rPr lang="es-ES_tradnl" b="1" dirty="0" smtClean="0"/>
              <a:t> es la diferencia entre esto…</a:t>
            </a:r>
            <a:endParaRPr lang="es-ES_tradnl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7131" y="1105401"/>
            <a:ext cx="3335289" cy="50086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 l="13642" r="13642"/>
          <a:stretch>
            <a:fillRect/>
          </a:stretch>
        </p:blipFill>
        <p:spPr>
          <a:xfrm>
            <a:off x="2364041" y="1105401"/>
            <a:ext cx="3684738" cy="50673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609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5253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...y </a:t>
            </a:r>
            <a:r>
              <a:rPr lang="en-US" b="1" dirty="0" err="1" smtClean="0"/>
              <a:t>esto</a:t>
            </a:r>
            <a:r>
              <a:rPr lang="en-US" b="1" dirty="0" smtClean="0"/>
              <a:t>?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579" y="1171348"/>
            <a:ext cx="3755858" cy="5007811"/>
          </a:xfrm>
          <a:prstGeom prst="rect">
            <a:avLst/>
          </a:prstGeom>
        </p:spPr>
      </p:pic>
      <p:pic>
        <p:nvPicPr>
          <p:cNvPr id="1026" name="Picture 2" descr="http://www.playboyenterprises.com/wp-content/uploads/2014/02/FI-March-2014-Playboy-Magazine-Lingerie-Issu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08" y="1171348"/>
            <a:ext cx="3559342" cy="500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09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447" y="0"/>
            <a:ext cx="10515600" cy="1130099"/>
          </a:xfrm>
        </p:spPr>
        <p:txBody>
          <a:bodyPr/>
          <a:lstStyle/>
          <a:p>
            <a:r>
              <a:rPr lang="es-ES_tradnl" b="1" dirty="0" smtClean="0"/>
              <a:t>¿ Entre esto…</a:t>
            </a:r>
            <a:endParaRPr lang="es-ES_tradnl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285972" y="933452"/>
            <a:ext cx="3926611" cy="5395356"/>
          </a:xfrm>
          <a:prstGeom prst="rect">
            <a:avLst/>
          </a:prstGeom>
        </p:spPr>
      </p:pic>
      <p:pic>
        <p:nvPicPr>
          <p:cNvPr id="2050" name="Picture 2" descr="http://www.magxone.com/uploads/2012/12/Tyra-Banks-Cosmopolitan-Co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835" y="933452"/>
            <a:ext cx="5078412" cy="539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2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65"/>
            <a:ext cx="10515600" cy="1325563"/>
          </a:xfrm>
        </p:spPr>
        <p:txBody>
          <a:bodyPr/>
          <a:lstStyle/>
          <a:p>
            <a:pPr algn="ctr"/>
            <a:r>
              <a:rPr lang="en-US" b="1" dirty="0" smtClean="0"/>
              <a:t>…y </a:t>
            </a:r>
            <a:r>
              <a:rPr lang="en-US" b="1" dirty="0" err="1" smtClean="0"/>
              <a:t>esto</a:t>
            </a:r>
            <a:r>
              <a:rPr lang="en-US" b="1" dirty="0" smtClean="0"/>
              <a:t>?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2334" y="1011424"/>
            <a:ext cx="3805428" cy="512140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502" y="1011423"/>
            <a:ext cx="3840480" cy="51435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19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1351</TotalTime>
  <Words>393</Words>
  <Application>Microsoft Office PowerPoint</Application>
  <PresentationFormat>Custom</PresentationFormat>
  <Paragraphs>51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Advocates NEW_PPT_template</vt:lpstr>
      <vt:lpstr>¿Fantasía o realidad?</vt:lpstr>
      <vt:lpstr>PowerPoint Presentation</vt:lpstr>
      <vt:lpstr>¿Por qué se usan imágenes como ésta para vender hamburguesas?</vt:lpstr>
      <vt:lpstr>… en lugar de ésta?</vt:lpstr>
      <vt:lpstr>El sexo vende…</vt:lpstr>
      <vt:lpstr>¿ Cuál  es la diferencia entre esto…</vt:lpstr>
      <vt:lpstr>...y esto?</vt:lpstr>
      <vt:lpstr>¿ Entre esto…</vt:lpstr>
      <vt:lpstr>…y esto?</vt:lpstr>
      <vt:lpstr>¿ Entre esto…</vt:lpstr>
      <vt:lpstr>…y esto?</vt:lpstr>
      <vt:lpstr>Definición legal</vt:lpstr>
      <vt:lpstr>Impacto de los medios de comunicación sexualmente explícitos</vt:lpstr>
      <vt:lpstr>Impacto de los medios de comunicación sexualmente explícitos </vt:lpstr>
      <vt:lpstr>En conclusión…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Porn?</dc:title>
  <dc:creator>Elizabeth Schroeder</dc:creator>
  <cp:lastModifiedBy>Edward Corporal</cp:lastModifiedBy>
  <cp:revision>64</cp:revision>
  <dcterms:created xsi:type="dcterms:W3CDTF">2016-01-06T15:08:17Z</dcterms:created>
  <dcterms:modified xsi:type="dcterms:W3CDTF">2018-01-05T18:39:49Z</dcterms:modified>
</cp:coreProperties>
</file>