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omments/comment4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notesMasterIdLst>
    <p:notesMasterId r:id="rId8"/>
  </p:notesMasterIdLst>
  <p:sldIdLst>
    <p:sldId id="256" r:id="rId2"/>
    <p:sldId id="266" r:id="rId3"/>
    <p:sldId id="267" r:id="rId4"/>
    <p:sldId id="271" r:id="rId5"/>
    <p:sldId id="260" r:id="rId6"/>
    <p:sldId id="26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7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23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02T17:48:45.182" idx="1">
    <p:pos x="3792" y="126"/>
    <p:text>U por u</p:text>
  </p:cm>
  <p:cm authorId="0" dt="2017-12-02T17:48:52.720" idx="2">
    <p:pos x="3366" y="816"/>
    <p:text>D por d</p:text>
  </p:cm>
  <p:cm authorId="0" dt="2017-12-02T17:49:09.346" idx="3">
    <p:pos x="2106" y="2550"/>
    <p:text>o por O</p:text>
  </p:cm>
  <p:cm authorId="0" dt="2017-12-02T17:49:42.479" idx="4">
    <p:pos x="2460" y="3414"/>
    <p:text>Puntos finales en toda la diapositiva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02T17:49:57.540" idx="5">
    <p:pos x="3792" y="126"/>
    <p:text>U por u</p:text>
  </p:cm>
  <p:cm authorId="0" dt="2017-12-02T17:50:02.030" idx="6">
    <p:pos x="3366" y="816"/>
    <p:text>D por d</p:text>
  </p:cm>
  <p:cm authorId="0" dt="2017-12-02T17:50:14.906" idx="7">
    <p:pos x="5178" y="2280"/>
    <p:text>Puntos finales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02T17:52:49.493" idx="8">
    <p:pos x="2964" y="1614"/>
    <p:text>Se agregaron los tres signos de pregunta de apertura (¿) que faltaban.</p:tex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02T17:53:29.733" idx="9">
    <p:pos x="1536" y="1488"/>
    <p:text>Punto final</p:text>
  </p:cm>
  <p:cm authorId="0" dt="2017-12-02T17:54:30.058" idx="10">
    <p:pos x="3840" y="2580"/>
    <p:text>Se modificaron los términos vs. (en inglés) por "o" (español)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1BCAF-D5A1-4943-98DE-031B0D2F6E9C}" type="datetimeFigureOut">
              <a:rPr lang="en-US" smtClean="0"/>
              <a:pPr/>
              <a:t>12/12/2017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8AC3F7-4CAB-4B82-8EA9-B37130A9DA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60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94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94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859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3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161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20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04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158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34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920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652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FY_logo_small-8-18-11_WEB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970" y="5622686"/>
            <a:ext cx="2080260" cy="112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32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omments" Target="../comments/commen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b="1" smtClean="0"/>
              <a:t>Hablando por Texto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3828495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+mn-lt"/>
              </a:rPr>
              <a:t>Tú eres la Persona uno. ¿Qué crees que te está diciendo la Persona dos?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ES_tradnl" b="1" dirty="0" smtClean="0"/>
          </a:p>
          <a:p>
            <a:r>
              <a:rPr lang="es-ES_tradnl" sz="2600" b="1" dirty="0" smtClean="0"/>
              <a:t>Persona uno: “La pasé bien contigo ayer”.</a:t>
            </a:r>
          </a:p>
          <a:p>
            <a:r>
              <a:rPr lang="es-ES_tradnl" sz="2600" b="1" dirty="0" smtClean="0"/>
              <a:t>Persona dos: “</a:t>
            </a:r>
            <a:r>
              <a:rPr lang="es-ES_tradnl" sz="2600" b="1" dirty="0" err="1" smtClean="0"/>
              <a:t>Gx</a:t>
            </a:r>
            <a:r>
              <a:rPr lang="es-ES_tradnl" sz="2600" b="1" dirty="0" smtClean="0"/>
              <a:t>”.</a:t>
            </a:r>
          </a:p>
          <a:p>
            <a:endParaRPr lang="es-ES_tradnl" sz="2600" b="1" dirty="0" smtClean="0"/>
          </a:p>
          <a:p>
            <a:r>
              <a:rPr lang="es-ES_tradnl" sz="2600" b="1" dirty="0" smtClean="0"/>
              <a:t>Persona uno: “Oye, ¡justo estaba pensando en ti!”.</a:t>
            </a:r>
          </a:p>
          <a:p>
            <a:r>
              <a:rPr lang="es-ES_tradnl" sz="2600" b="1" dirty="0" smtClean="0"/>
              <a:t>Persona dos: “Ok </a:t>
            </a:r>
            <a:r>
              <a:rPr lang="es-ES_tradnl" sz="2600" b="1" dirty="0" err="1" smtClean="0"/>
              <a:t>ok</a:t>
            </a:r>
            <a:r>
              <a:rPr lang="es-ES_tradnl" sz="2600" b="1" dirty="0" smtClean="0"/>
              <a:t>”.</a:t>
            </a:r>
          </a:p>
          <a:p>
            <a:pPr marL="0" indent="0">
              <a:buNone/>
            </a:pPr>
            <a:endParaRPr lang="es-ES_tradnl" sz="2600" b="1" dirty="0" smtClean="0"/>
          </a:p>
          <a:p>
            <a:r>
              <a:rPr lang="es-ES_tradnl" sz="2600" b="1" dirty="0" smtClean="0"/>
              <a:t>Persona uno: “Gracias por el regalo. ¡T veo </a:t>
            </a:r>
            <a:r>
              <a:rPr lang="es-ES_tradnl" sz="2600" b="1" dirty="0" err="1" smtClean="0"/>
              <a:t>mñn</a:t>
            </a:r>
            <a:r>
              <a:rPr lang="es-ES_tradnl" sz="2600" b="1" dirty="0" smtClean="0"/>
              <a:t>!”.</a:t>
            </a:r>
          </a:p>
          <a:p>
            <a:r>
              <a:rPr lang="es-ES_tradnl" sz="2600" b="1" dirty="0" smtClean="0"/>
              <a:t>Persona dos: “???”.</a:t>
            </a:r>
          </a:p>
          <a:p>
            <a:pPr marL="457200" lvl="1" indent="0">
              <a:buNone/>
            </a:pPr>
            <a:endParaRPr lang="es-ES_tradnl" b="1" dirty="0" smtClean="0"/>
          </a:p>
        </p:txBody>
      </p:sp>
    </p:spTree>
    <p:extLst>
      <p:ext uri="{BB962C8B-B14F-4D97-AF65-F5344CB8AC3E}">
        <p14:creationId xmlns:p14="http://schemas.microsoft.com/office/powerpoint/2010/main" val="373190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+mn-lt"/>
              </a:rPr>
              <a:t>Tú eres la Persona </a:t>
            </a:r>
            <a:r>
              <a:rPr lang="es-ES_tradnl" b="1" dirty="0" err="1" smtClean="0">
                <a:latin typeface="+mn-lt"/>
              </a:rPr>
              <a:t>uno.¿Qué</a:t>
            </a:r>
            <a:r>
              <a:rPr lang="es-ES_tradnl" b="1" dirty="0" smtClean="0">
                <a:latin typeface="+mn-lt"/>
              </a:rPr>
              <a:t> crees que te está diciendo la Persona dos?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_tradnl" b="1" dirty="0" smtClean="0"/>
          </a:p>
          <a:p>
            <a:r>
              <a:rPr lang="es-ES_tradnl" sz="2400" b="1" dirty="0" smtClean="0"/>
              <a:t>Persona uno: “Eres bastante increíble”.</a:t>
            </a:r>
          </a:p>
          <a:p>
            <a:r>
              <a:rPr lang="es-ES_tradnl" sz="2400" b="1" dirty="0" smtClean="0"/>
              <a:t>Persona dos: </a:t>
            </a:r>
          </a:p>
          <a:p>
            <a:endParaRPr lang="es-ES_tradnl" sz="2400" b="1" dirty="0" smtClean="0"/>
          </a:p>
          <a:p>
            <a:r>
              <a:rPr lang="es-ES_tradnl" sz="2400" b="1" dirty="0" smtClean="0"/>
              <a:t>Persona uno: “No me contestas, k demonios???”.</a:t>
            </a:r>
          </a:p>
          <a:p>
            <a:r>
              <a:rPr lang="es-ES_tradnl" sz="2400" b="1" dirty="0" smtClean="0"/>
              <a:t>Persona dos:</a:t>
            </a:r>
          </a:p>
          <a:p>
            <a:pPr marL="0" indent="0">
              <a:buNone/>
            </a:pP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10087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3437" y="700881"/>
            <a:ext cx="313372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52950" y="2381250"/>
            <a:ext cx="36004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5 CuadroTexto"/>
          <p:cNvSpPr txBox="1"/>
          <p:nvPr/>
        </p:nvSpPr>
        <p:spPr>
          <a:xfrm>
            <a:off x="4572000" y="4019550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latin typeface="Bernard MT Condensed" pitchFamily="18" charset="0"/>
              </a:rPr>
              <a:t>¿</a:t>
            </a:r>
            <a:endParaRPr lang="es-AR" dirty="0">
              <a:latin typeface="Bernard MT Condensed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4543425" y="2676525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latin typeface="Bernard MT Condensed" pitchFamily="18" charset="0"/>
              </a:rPr>
              <a:t>¿</a:t>
            </a:r>
            <a:endParaRPr lang="es-AR" dirty="0">
              <a:latin typeface="Bernard MT Condensed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95875" y="4010025"/>
            <a:ext cx="28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 smtClean="0">
                <a:latin typeface="Bernard MT Condensed" pitchFamily="18" charset="0"/>
              </a:rPr>
              <a:t>¿</a:t>
            </a:r>
            <a:endParaRPr lang="es-AR" dirty="0">
              <a:latin typeface="Bernard MT Condense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85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atin typeface="+mn-lt"/>
              </a:rPr>
              <a:t>Los </a:t>
            </a:r>
            <a:r>
              <a:rPr lang="es-ES_tradnl" b="1" dirty="0" err="1" smtClean="0">
                <a:latin typeface="+mn-lt"/>
              </a:rPr>
              <a:t>emojis</a:t>
            </a:r>
            <a:r>
              <a:rPr lang="es-ES_tradnl" b="1" dirty="0" smtClean="0">
                <a:latin typeface="+mn-lt"/>
              </a:rPr>
              <a:t> ayudan…</a:t>
            </a:r>
            <a:endParaRPr lang="es-ES_tradnl" b="1" dirty="0"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638" y="1629117"/>
            <a:ext cx="6834362" cy="38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86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 smtClean="0">
                <a:latin typeface="+mn-lt"/>
              </a:rPr>
              <a:t>…pero hasta los </a:t>
            </a:r>
            <a:r>
              <a:rPr lang="es-ES_tradnl" b="1" dirty="0" err="1" smtClean="0">
                <a:latin typeface="+mn-lt"/>
              </a:rPr>
              <a:t>emojis</a:t>
            </a:r>
            <a:r>
              <a:rPr lang="es-ES_tradnl" b="1" dirty="0" smtClean="0">
                <a:latin typeface="+mn-lt"/>
              </a:rPr>
              <a:t> tienen sus límites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3600" b="1" dirty="0" smtClean="0"/>
              <a:t>Persona uno: “¿Quieres pasar el rato?”.</a:t>
            </a:r>
          </a:p>
          <a:p>
            <a:endParaRPr lang="es-ES_tradnl" sz="3600" b="1" dirty="0" smtClean="0"/>
          </a:p>
          <a:p>
            <a:r>
              <a:rPr lang="es-ES_tradnl" sz="3600" b="1" dirty="0" smtClean="0"/>
              <a:t>Persona dos: 	  	</a:t>
            </a:r>
          </a:p>
          <a:p>
            <a:pPr lvl="1">
              <a:buNone/>
            </a:pPr>
            <a:r>
              <a:rPr lang="es-ES_tradnl" sz="3200" b="1" dirty="0" smtClean="0"/>
              <a:t>  o		 </a:t>
            </a:r>
            <a:r>
              <a:rPr lang="es-ES_tradnl" sz="3200" b="1" dirty="0" err="1" smtClean="0"/>
              <a:t>o</a:t>
            </a:r>
            <a:r>
              <a:rPr lang="es-ES_tradnl" sz="3200" b="1" dirty="0" smtClean="0"/>
              <a:t> 		  </a:t>
            </a:r>
            <a:r>
              <a:rPr lang="es-ES_tradnl" sz="3200" b="1" dirty="0" err="1" smtClean="0"/>
              <a:t>o</a:t>
            </a:r>
            <a:r>
              <a:rPr lang="es-ES_tradnl" sz="3200" b="1" dirty="0" smtClean="0"/>
              <a:t>   				</a:t>
            </a:r>
          </a:p>
          <a:p>
            <a:pPr marL="0" indent="0">
              <a:buNone/>
            </a:pPr>
            <a:endParaRPr lang="es-ES_tradnl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3771" y="4754759"/>
            <a:ext cx="568388" cy="560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3215" y="4557807"/>
            <a:ext cx="919742" cy="1054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9614" y="4832754"/>
            <a:ext cx="561119" cy="5499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0566" y="3395407"/>
            <a:ext cx="502079" cy="6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752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148</Words>
  <Application>Microsoft Office PowerPoint</Application>
  <PresentationFormat>On-screen Show (4:3)</PresentationFormat>
  <Paragraphs>33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Hablando por Texto</vt:lpstr>
      <vt:lpstr>Tú eres la Persona uno. ¿Qué crees que te está diciendo la Persona dos?</vt:lpstr>
      <vt:lpstr>Tú eres la Persona uno.¿Qué crees que te está diciendo la Persona dos?</vt:lpstr>
      <vt:lpstr>PowerPoint Presentation</vt:lpstr>
      <vt:lpstr>Los emojis ayudan…</vt:lpstr>
      <vt:lpstr>…pero hasta los emojis tienen sus límites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&amp; relationships</dc:title>
  <dc:creator>Elizabeth Schroeder</dc:creator>
  <cp:lastModifiedBy>Edward Corporal</cp:lastModifiedBy>
  <cp:revision>32</cp:revision>
  <dcterms:created xsi:type="dcterms:W3CDTF">2015-02-01T06:05:30Z</dcterms:created>
  <dcterms:modified xsi:type="dcterms:W3CDTF">2017-12-12T19:43:49Z</dcterms:modified>
</cp:coreProperties>
</file>