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xmlns:mv="urn:schemas-microsoft-com:mac:vml" xmlns:mc="http://schemas.openxmlformats.org/markup-compatibility/2006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29" autoAdjust="0"/>
    <p:restoredTop sz="94660"/>
  </p:normalViewPr>
  <p:slideViewPr>
    <p:cSldViewPr snapToGrid="0">
      <p:cViewPr>
        <p:scale>
          <a:sx n="91" d="100"/>
          <a:sy n="91" d="100"/>
        </p:scale>
        <p:origin x="222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218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29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831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75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416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95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756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13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054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151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951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dirty="0" smtClean="0"/>
              <a:t>Mi vida, mis decisiones</a:t>
            </a:r>
            <a:endParaRPr lang="es-ES_tradnl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sz="2800" dirty="0"/>
              <a:t>Plan de Clase del </a:t>
            </a:r>
            <a:r>
              <a:rPr lang="es-ES_tradnl" sz="2800" dirty="0" smtClean="0"/>
              <a:t>12</a:t>
            </a:r>
            <a:r>
              <a:rPr lang="fr-FR" sz="2800" b="1" dirty="0" smtClean="0"/>
              <a:t>°</a:t>
            </a:r>
            <a:r>
              <a:rPr lang="es-ES_tradnl" sz="2800" dirty="0" smtClean="0"/>
              <a:t>grado </a:t>
            </a:r>
            <a:r>
              <a:rPr lang="es-ES_tradnl" sz="2800" dirty="0"/>
              <a:t>tomado de: </a:t>
            </a:r>
          </a:p>
          <a:p>
            <a:r>
              <a:rPr lang="es-ES_tradnl" sz="2800" dirty="0"/>
              <a:t>“Derechos, Respeto, Responsabilidad: Un Currículo de Educación Sexual para K-12”. 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05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¿</a:t>
            </a:r>
            <a:r>
              <a:rPr lang="es-ES" b="1" dirty="0"/>
              <a:t>Qué Harías Si</a:t>
            </a:r>
            <a:r>
              <a:rPr lang="es-ES" b="1" dirty="0" smtClean="0"/>
              <a:t>...?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4000" b="1" dirty="0" smtClean="0"/>
              <a:t>…tus padres/cuidadores te dijeran que no les gusta tu pareja/novio?</a:t>
            </a:r>
          </a:p>
          <a:p>
            <a:pPr marL="0" indent="0">
              <a:buNone/>
            </a:pPr>
            <a:endParaRPr lang="es-ES_tradnl" sz="4000" b="1" dirty="0" smtClean="0"/>
          </a:p>
          <a:p>
            <a:pPr marL="0" indent="0">
              <a:buNone/>
            </a:pPr>
            <a:r>
              <a:rPr lang="es-ES_tradnl" sz="4000" b="1" dirty="0" smtClean="0"/>
              <a:t>…tu mejor amigo dijera lo mismo?</a:t>
            </a:r>
            <a:endParaRPr lang="es-ES_tradnl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9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¿</a:t>
            </a:r>
            <a:r>
              <a:rPr lang="es-ES" b="1" dirty="0"/>
              <a:t>Qué Harías Si</a:t>
            </a:r>
            <a:r>
              <a:rPr lang="es-ES" b="1" dirty="0" smtClean="0"/>
              <a:t>...?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ES_tradnl" sz="4000" b="1" dirty="0" smtClean="0"/>
              <a:t>…tu mejor amigo te dijera que es gay? Se conocen desde muchos a</a:t>
            </a:r>
            <a:r>
              <a:rPr lang="fr-FR" sz="4000" b="1" dirty="0" smtClean="0"/>
              <a:t>ñ</a:t>
            </a:r>
            <a:r>
              <a:rPr lang="es-ES_tradnl" sz="4000" b="1" dirty="0" smtClean="0"/>
              <a:t>os y son íntimos amigos pero también eres religioso, y tu religión dice que es un pecado ser gay. </a:t>
            </a:r>
          </a:p>
          <a:p>
            <a:pPr marL="0" indent="0">
              <a:buNone/>
            </a:pPr>
            <a:r>
              <a:rPr lang="es-ES_tradnl" sz="4000" b="1" dirty="0" smtClean="0"/>
              <a:t>….no eres religioso pero alguien en tu familia dijo que ser gay es un pecado?</a:t>
            </a:r>
            <a:endParaRPr lang="es-ES_tradnl" sz="40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44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¿Qué Harías Si</a:t>
            </a:r>
            <a:r>
              <a:rPr lang="es-ES" b="1" dirty="0" smtClean="0"/>
              <a:t>...?</a:t>
            </a:r>
            <a:endParaRPr lang="en-US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s-ES_tradnl" sz="3600" b="1" dirty="0" smtClean="0"/>
              <a:t>…estabas pensando tener relaciones sexuales con tu pareja/novio, tus amigos están de acuerdo, pero tu mentor, con quien hablas de todo, dice que deberías esperar?</a:t>
            </a:r>
          </a:p>
          <a:p>
            <a:pPr marL="0" indent="0">
              <a:buNone/>
            </a:pPr>
            <a:endParaRPr lang="es-ES_tradnl" sz="3600" b="1" dirty="0" smtClean="0"/>
          </a:p>
          <a:p>
            <a:pPr marL="0" indent="0">
              <a:buNone/>
            </a:pPr>
            <a:r>
              <a:rPr lang="es-ES_tradnl" sz="3600" b="1" dirty="0" smtClean="0"/>
              <a:t>…fuera un miembro de tu familia el que dijera lo mismo?</a:t>
            </a:r>
            <a:endParaRPr lang="es-ES_tradnl" sz="3600" b="1" dirty="0"/>
          </a:p>
        </p:txBody>
      </p:sp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33214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</TotalTime>
  <Words>163</Words>
  <Application>Microsoft Office PowerPoint</Application>
  <PresentationFormat>Custom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Advocates NEW_PPT_template</vt:lpstr>
      <vt:lpstr>Mi vida, mis decisiones</vt:lpstr>
      <vt:lpstr>¿Qué Harías Si...?</vt:lpstr>
      <vt:lpstr>¿Qué Harías Si...?</vt:lpstr>
      <vt:lpstr>¿Qué Harías Si...?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Edward Corporal</cp:lastModifiedBy>
  <cp:revision>19</cp:revision>
  <dcterms:created xsi:type="dcterms:W3CDTF">2016-01-06T15:14:58Z</dcterms:created>
  <dcterms:modified xsi:type="dcterms:W3CDTF">2018-01-05T18:39:23Z</dcterms:modified>
</cp:coreProperties>
</file>