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3" r:id="rId3"/>
    <p:sldId id="261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6" d="100"/>
          <a:sy n="76" d="100"/>
        </p:scale>
        <p:origin x="-282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11-21T23:32:26.414" idx="1">
    <p:pos x="10" y="10"/>
    <p:text>Se tradujo todo al español, ya que se encontraba en el idioma original.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805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356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941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158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11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95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235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782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96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91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955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6"/>
            <a:ext cx="31496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147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¡</a:t>
            </a:r>
            <a:r>
              <a:rPr lang="en-US" dirty="0" err="1" smtClean="0"/>
              <a:t>Deténlo</a:t>
            </a:r>
            <a:r>
              <a:rPr lang="en-US" dirty="0" smtClean="0"/>
              <a:t>! 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frenar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burlas</a:t>
            </a:r>
            <a:r>
              <a:rPr lang="en-US" dirty="0" smtClean="0"/>
              <a:t> y el </a:t>
            </a:r>
            <a:r>
              <a:rPr lang="en-US" dirty="0" err="1" smtClean="0"/>
              <a:t>acoso</a:t>
            </a:r>
            <a:r>
              <a:rPr lang="en-US" dirty="0" smtClean="0"/>
              <a:t> (</a:t>
            </a:r>
            <a:r>
              <a:rPr lang="en-US" i="1" dirty="0" smtClean="0"/>
              <a:t>bullying)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Grado</a:t>
            </a:r>
            <a:r>
              <a:rPr lang="en-US" dirty="0" smtClean="0"/>
              <a:t> 2 </a:t>
            </a:r>
            <a:r>
              <a:rPr lang="en-US" dirty="0" err="1" smtClean="0"/>
              <a:t>Lección</a:t>
            </a:r>
            <a:r>
              <a:rPr lang="en-US" dirty="0" smtClean="0"/>
              <a:t>: El </a:t>
            </a:r>
            <a:r>
              <a:rPr lang="en-US" dirty="0" err="1" smtClean="0"/>
              <a:t>acoso</a:t>
            </a:r>
            <a:r>
              <a:rPr lang="en-US" dirty="0" smtClean="0"/>
              <a:t> escolar </a:t>
            </a:r>
            <a:r>
              <a:rPr lang="en-US" dirty="0" err="1" smtClean="0"/>
              <a:t>nunca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aceptable</a:t>
            </a:r>
            <a:r>
              <a:rPr lang="en-US" dirty="0" smtClean="0"/>
              <a:t>. </a:t>
            </a:r>
            <a:r>
              <a:rPr lang="es-GT" dirty="0" smtClean="0"/>
              <a:t>Un Plan de Clase tomado de: “Derechos, Respeto, Responsabilidad: Un Currículo para K-12”.</a:t>
            </a:r>
            <a:endParaRPr lang="es-ES" dirty="0" smtClean="0"/>
          </a:p>
          <a:p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0" y="6040244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881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2544" y="5690521"/>
            <a:ext cx="1849223" cy="790332"/>
          </a:xfrm>
          <a:prstGeom prst="rect">
            <a:avLst/>
          </a:prstGeom>
        </p:spPr>
      </p:pic>
      <p:pic>
        <p:nvPicPr>
          <p:cNvPr id="2" name="Picture 1" descr="iStock_000025297792_Fu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528" y="155344"/>
            <a:ext cx="8751016" cy="5832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673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2544" y="5690521"/>
            <a:ext cx="1849223" cy="790332"/>
          </a:xfrm>
          <a:prstGeom prst="rect">
            <a:avLst/>
          </a:prstGeom>
        </p:spPr>
      </p:pic>
      <p:pic>
        <p:nvPicPr>
          <p:cNvPr id="2" name="Picture 1" descr="iStock_000031258210_Doubl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148" y="602612"/>
            <a:ext cx="7657684" cy="548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37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2544" y="5690521"/>
            <a:ext cx="1849223" cy="790332"/>
          </a:xfrm>
          <a:prstGeom prst="rect">
            <a:avLst/>
          </a:prstGeom>
        </p:spPr>
      </p:pic>
      <p:pic>
        <p:nvPicPr>
          <p:cNvPr id="3" name="Picture 2" descr="iStock_000039351944_Full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022" y="317521"/>
            <a:ext cx="8236250" cy="548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22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3214</TotalTime>
  <Words>44</Words>
  <Application>Microsoft Office PowerPoint</Application>
  <PresentationFormat>Custom</PresentationFormat>
  <Paragraphs>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Advocates NEW_PPT_template</vt:lpstr>
      <vt:lpstr>¡Deténlo! Cómo frenar las burlas y el acoso (bullying)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Schroeder</dc:creator>
  <cp:lastModifiedBy>Edward Corporal</cp:lastModifiedBy>
  <cp:revision>20</cp:revision>
  <dcterms:created xsi:type="dcterms:W3CDTF">2015-02-20T18:21:25Z</dcterms:created>
  <dcterms:modified xsi:type="dcterms:W3CDTF">2017-12-21T15:49:24Z</dcterms:modified>
</cp:coreProperties>
</file>