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 xmlns:mv="urn:schemas-microsoft-com:mac:vml" xmlns:mc="http://schemas.openxmlformats.org/markup-compatibility/2006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" initials="U" lastIdx="1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B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xmlns:mv="urn:schemas-microsoft-com:mac:vml" xmlns:mc="http://schemas.openxmlformats.org/markup-compatibility/2006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971" autoAdjust="0"/>
    <p:restoredTop sz="94660" autoAdjust="0"/>
  </p:normalViewPr>
  <p:slideViewPr>
    <p:cSldViewPr snapToGrid="0">
      <p:cViewPr>
        <p:scale>
          <a:sx n="91" d="100"/>
          <a:sy n="91" d="100"/>
        </p:scale>
        <p:origin x="-552" y="6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327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3272AF-AE6B-4048-AD4A-BA57D757CAD7}" type="datetimeFigureOut">
              <a:rPr lang="en-US"/>
              <a:pPr/>
              <a:t>12/13/2017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FB692-36ED-4577-8D08-4C8CFC599E1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764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1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23177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2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99303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3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05944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4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45472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5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715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6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45747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969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650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197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231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705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579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844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414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749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195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823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4"/>
            <a:ext cx="31496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311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861848"/>
            <a:ext cx="9144000" cy="2406869"/>
          </a:xfrm>
        </p:spPr>
        <p:txBody>
          <a:bodyPr>
            <a:normAutofit fontScale="90000"/>
          </a:bodyPr>
          <a:lstStyle/>
          <a:p>
            <a:r>
              <a:rPr lang="es-ES_tradnl" sz="6000" b="1" dirty="0" smtClean="0">
                <a:solidFill>
                  <a:srgbClr val="0070C0"/>
                </a:solidFill>
                <a:latin typeface="Arial"/>
              </a:rPr>
              <a:t>Leyes de los Estados Unidos sobre mensajes con contenido sexual</a:t>
            </a:r>
            <a:endParaRPr lang="es-ES_tradnl" sz="6000" b="1" dirty="0">
              <a:solidFill>
                <a:srgbClr val="0070C0"/>
              </a:solidFill>
              <a:latin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7269" y="3707524"/>
            <a:ext cx="8534400" cy="1752600"/>
          </a:xfrm>
        </p:spPr>
        <p:txBody>
          <a:bodyPr>
            <a:normAutofit lnSpcReduction="10000"/>
          </a:bodyPr>
          <a:lstStyle/>
          <a:p>
            <a:r>
              <a:rPr lang="es-ES_tradnl" sz="2800" dirty="0" smtClean="0"/>
              <a:t>Plan de clase </a:t>
            </a:r>
            <a:r>
              <a:rPr lang="es-ES_tradnl" sz="2800" dirty="0" smtClean="0"/>
              <a:t>del </a:t>
            </a:r>
            <a:r>
              <a:rPr lang="es-ES_tradnl" sz="2800" dirty="0" smtClean="0"/>
              <a:t>decimo </a:t>
            </a:r>
            <a:r>
              <a:rPr lang="es-ES_tradnl" sz="2800" dirty="0" smtClean="0"/>
              <a:t>grado</a:t>
            </a:r>
            <a:r>
              <a:rPr lang="es-ES_tradnl" sz="2800" dirty="0" smtClean="0"/>
              <a:t>: “Usando la tecnología respetuosa y responsablemente”. Tomado de Derechos, Respeto, Responsabilidad: Un Currículo de Educación Sexual para K-12”. </a:t>
            </a:r>
          </a:p>
          <a:p>
            <a:endParaRPr lang="es-ES_tradnl" sz="2800" dirty="0" smtClean="0"/>
          </a:p>
          <a:p>
            <a:endParaRPr lang="es-ES_tradnl" sz="28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154131" y="5609162"/>
            <a:ext cx="62805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i="1" dirty="0" smtClean="0"/>
              <a:t>(Tomado de http://mobilemediaguard.com/state_main.html).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08508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rgbClr val="0070C0"/>
                </a:solidFill>
                <a:latin typeface="+mn-lt"/>
              </a:rPr>
              <a:t>¿Sabías que…?</a:t>
            </a:r>
            <a:endParaRPr lang="es-ES_tradnl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pPr lvl="0"/>
            <a:r>
              <a:rPr lang="es-ES_tradnl" b="1" dirty="0" smtClean="0"/>
              <a:t>La posesión de una imagen explícitamente sexual de una persona menor de 18 años es un crimen, aun si la persona que la recibe también es menor de 18 años.</a:t>
            </a:r>
          </a:p>
          <a:p>
            <a:pPr marL="0" lvl="0" indent="0">
              <a:buNone/>
            </a:pPr>
            <a:endParaRPr lang="es-ES_tradnl" b="1" dirty="0" smtClean="0"/>
          </a:p>
          <a:p>
            <a:pPr lvl="0"/>
            <a:r>
              <a:rPr lang="es-ES_tradnl" b="1" dirty="0" smtClean="0"/>
              <a:t>Enviarle a otra persona una imagen explícitamente sexual de un menor es un crimen, aun si la foto es de </a:t>
            </a:r>
            <a:r>
              <a:rPr lang="es-ES_tradnl" b="1" dirty="0" err="1" smtClean="0"/>
              <a:t>tí</a:t>
            </a:r>
            <a:r>
              <a:rPr lang="es-ES_tradnl" b="1" dirty="0" smtClean="0"/>
              <a:t> mismo.</a:t>
            </a:r>
          </a:p>
          <a:p>
            <a:pPr marL="0" lvl="0" indent="0">
              <a:buNone/>
            </a:pPr>
            <a:endParaRPr lang="es-ES_tradnl" b="1" dirty="0" smtClean="0"/>
          </a:p>
          <a:p>
            <a:pPr lvl="0"/>
            <a:r>
              <a:rPr lang="es-ES_tradnl" b="1" dirty="0" smtClean="0"/>
              <a:t>Tomarle una foto a un menor haciendo algo sexual con otra persona, así como pedirle o engañar a un menor para que envíe una foto explícitamente sexual, es un crimen.</a:t>
            </a:r>
          </a:p>
          <a:p>
            <a:endParaRPr lang="es-ES_tradnl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730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rgbClr val="0070C0"/>
                </a:solidFill>
                <a:latin typeface="+mn-lt"/>
              </a:rPr>
              <a:t>Esto significa que…</a:t>
            </a:r>
            <a:endParaRPr lang="es-ES_tradnl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1337" y="1686910"/>
            <a:ext cx="10363200" cy="4482662"/>
          </a:xfrm>
        </p:spPr>
        <p:txBody>
          <a:bodyPr/>
          <a:lstStyle/>
          <a:p>
            <a:pPr lvl="0"/>
            <a:r>
              <a:rPr lang="es-ES_tradnl" sz="2800" b="1" dirty="0" smtClean="0"/>
              <a:t>Un adolescente que toma fotos de sí mismo desnudo y se las manda a otro adolescente, técnicamente ha cometido tres crímenes mayores: la promoción, distribución y posesión de pornografía infantil. </a:t>
            </a:r>
          </a:p>
          <a:p>
            <a:pPr lvl="0"/>
            <a:endParaRPr lang="es-ES_tradnl" sz="2800" b="1" dirty="0" smtClean="0"/>
          </a:p>
          <a:p>
            <a:pPr lvl="0"/>
            <a:r>
              <a:rPr lang="es-ES_tradnl" sz="2800" b="1" dirty="0" smtClean="0"/>
              <a:t>Un adolescente que recibe imágenes sexualmente explícitas (aun si no las ha solicitado), puede ser acusado de posesión.  Si le envía la foto a alguien más y lo atrapan, puede ser acusado de distribuir pornografía infantil.</a:t>
            </a:r>
          </a:p>
          <a:p>
            <a:endParaRPr lang="es-ES_tradnl" sz="2800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598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rgbClr val="0070C0"/>
                </a:solidFill>
                <a:latin typeface="+mn-lt"/>
              </a:rPr>
              <a:t>¡La ley toma esto muy seriamente!</a:t>
            </a:r>
            <a:endParaRPr lang="es-ES_tradnl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10000"/>
          </a:bodyPr>
          <a:lstStyle/>
          <a:p>
            <a:pPr lvl="0"/>
            <a:r>
              <a:rPr lang="es-ES_tradnl" b="1" dirty="0" smtClean="0"/>
              <a:t>Si algún adolescente tiene 18 años (o 17 años en algunos estados), a ese adolescente se lo considera legalmente un adulto.  Eso significa que podría ser acusado como un adulto.</a:t>
            </a:r>
          </a:p>
          <a:p>
            <a:pPr marL="0" lvl="0" indent="0">
              <a:buNone/>
            </a:pPr>
            <a:endParaRPr lang="es-ES_tradnl" b="1" dirty="0" smtClean="0"/>
          </a:p>
          <a:p>
            <a:pPr lvl="0"/>
            <a:r>
              <a:rPr lang="es-ES_tradnl" b="1" dirty="0" smtClean="0"/>
              <a:t>Si lo condenan, esta persona probablemente sea acusada de un delito mayor. Algunos estados requieren, entonces, que el adolescente se registre como un delincuente sexual.</a:t>
            </a:r>
          </a:p>
          <a:p>
            <a:endParaRPr lang="es-ES_tradnl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72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rgbClr val="0070C0"/>
                </a:solidFill>
                <a:latin typeface="+mn-lt"/>
              </a:rPr>
              <a:t>¿Qué puedes hacer?</a:t>
            </a:r>
            <a:endParaRPr lang="es-ES_tradnl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s-ES_tradnl" b="1" dirty="0" smtClean="0"/>
              <a:t>No envíes mensajes con contenido sexual.  No enviar mensajes con contenido sexual es la única forma 100% segura de evitar cualquier posible acusación de infracción. </a:t>
            </a:r>
          </a:p>
          <a:p>
            <a:endParaRPr lang="es-ES_tradnl" b="1" dirty="0" smtClean="0"/>
          </a:p>
          <a:p>
            <a:r>
              <a:rPr lang="es-ES_tradnl" b="1" dirty="0" smtClean="0"/>
              <a:t>Si alguien te envía una foto de ellos desnudos, bórrala. </a:t>
            </a:r>
          </a:p>
          <a:p>
            <a:endParaRPr lang="es-ES_tradnl" b="1" dirty="0" smtClean="0"/>
          </a:p>
          <a:p>
            <a:r>
              <a:rPr lang="es-ES_tradnl" b="1" dirty="0" smtClean="0"/>
              <a:t>Si alguien te envía un mensaje con una foto de ellos o de alguien más desnudos, NO se la reenvíes a ninguna otra persona, solamente bórrala.  Cuéntale a un adulto de confianza lo sucedido. </a:t>
            </a:r>
            <a:endParaRPr lang="es-ES_tradnl" b="1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568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solidFill>
                  <a:srgbClr val="0070C0"/>
                </a:solidFill>
                <a:latin typeface="+mn-lt"/>
              </a:rPr>
              <a:t>  ¿Qué puedes hacer?</a:t>
            </a:r>
            <a:endParaRPr lang="es-ES_tradnl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3474"/>
            <a:ext cx="10515600" cy="452370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</a:pPr>
            <a:r>
              <a:rPr lang="es-ES_tradnl" b="1" dirty="0" smtClean="0"/>
              <a:t>No le pidas ni presiones a alguien para que te envíe fotos de ellos desnudos.</a:t>
            </a:r>
          </a:p>
          <a:p>
            <a:pPr marL="0" indent="0">
              <a:lnSpc>
                <a:spcPct val="100000"/>
              </a:lnSpc>
              <a:buNone/>
            </a:pPr>
            <a:endParaRPr lang="es-ES_tradnl" b="1" dirty="0" smtClean="0"/>
          </a:p>
          <a:p>
            <a:pPr>
              <a:lnSpc>
                <a:spcPct val="100000"/>
              </a:lnSpc>
            </a:pPr>
            <a:r>
              <a:rPr lang="es-ES_tradnl" b="1" dirty="0" smtClean="0"/>
              <a:t>Descarga un aplicación a tu teléfono que te permita retirar un texto que estés reconsiderando haberlo mandado. Estas incluyen: “</a:t>
            </a:r>
            <a:r>
              <a:rPr lang="es-ES_tradnl" b="1" dirty="0" err="1" smtClean="0"/>
              <a:t>On</a:t>
            </a:r>
            <a:r>
              <a:rPr lang="es-ES_tradnl" b="1" dirty="0" smtClean="0"/>
              <a:t> </a:t>
            </a:r>
            <a:r>
              <a:rPr lang="es-ES_tradnl" b="1" dirty="0" err="1" smtClean="0"/>
              <a:t>Second</a:t>
            </a:r>
            <a:r>
              <a:rPr lang="es-ES_tradnl" b="1" dirty="0" smtClean="0"/>
              <a:t> </a:t>
            </a:r>
            <a:r>
              <a:rPr lang="es-ES_tradnl" b="1" dirty="0" err="1" smtClean="0"/>
              <a:t>Thought</a:t>
            </a:r>
            <a:r>
              <a:rPr lang="es-ES_tradnl" b="1" dirty="0" smtClean="0"/>
              <a:t>”, donde tienes hasta 60 segundos para retirar un texto; también “</a:t>
            </a:r>
            <a:r>
              <a:rPr lang="es-ES_tradnl" b="1" dirty="0" err="1" smtClean="0"/>
              <a:t>TigerText</a:t>
            </a:r>
            <a:r>
              <a:rPr lang="es-ES_tradnl" b="1" dirty="0" smtClean="0"/>
              <a:t>” y “</a:t>
            </a:r>
            <a:r>
              <a:rPr lang="es-ES_tradnl" b="1" dirty="0" err="1" smtClean="0"/>
              <a:t>Strings</a:t>
            </a:r>
            <a:r>
              <a:rPr lang="es-ES_tradnl" b="1" dirty="0" smtClean="0"/>
              <a:t>”, las que te permiten borrar un mensaje una vez que lo hayas enviado.</a:t>
            </a:r>
          </a:p>
          <a:p>
            <a:pPr marL="0" indent="0">
              <a:lnSpc>
                <a:spcPct val="100000"/>
              </a:lnSpc>
              <a:buNone/>
            </a:pPr>
            <a:endParaRPr lang="es-ES_tradnl" b="1" dirty="0" smtClean="0"/>
          </a:p>
          <a:p>
            <a:pPr>
              <a:lnSpc>
                <a:spcPct val="100000"/>
              </a:lnSpc>
            </a:pPr>
            <a:r>
              <a:rPr lang="es-ES_tradnl" b="1" dirty="0" smtClean="0"/>
              <a:t>¡No vayas a pensar por error que si usas </a:t>
            </a:r>
            <a:r>
              <a:rPr lang="es-ES_tradnl" b="1" dirty="0" err="1" smtClean="0"/>
              <a:t>SnapChat</a:t>
            </a:r>
            <a:r>
              <a:rPr lang="es-ES_tradnl" b="1" dirty="0" smtClean="0"/>
              <a:t> las leyes no aplican! Las fotos compartidas por </a:t>
            </a:r>
            <a:r>
              <a:rPr lang="es-ES_tradnl" b="1" dirty="0" err="1" smtClean="0"/>
              <a:t>SnapChat</a:t>
            </a:r>
            <a:r>
              <a:rPr lang="es-ES_tradnl" b="1" dirty="0" smtClean="0"/>
              <a:t> pueden guardarse, así que las mismas leyes siguen aplicando. </a:t>
            </a:r>
            <a:endParaRPr lang="es-ES_tradnl" b="1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280" y="6001321"/>
            <a:ext cx="1532514" cy="65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762113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493</Words>
  <Application>Microsoft Office PowerPoint</Application>
  <PresentationFormat>Custom</PresentationFormat>
  <Paragraphs>35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Advocates NEW_PPT_template</vt:lpstr>
      <vt:lpstr>Leyes de los Estados Unidos sobre mensajes con contenido sexual</vt:lpstr>
      <vt:lpstr>¿Sabías que…?</vt:lpstr>
      <vt:lpstr>Esto significa que…</vt:lpstr>
      <vt:lpstr>¡La ley toma esto muy seriamente!</vt:lpstr>
      <vt:lpstr>¿Qué puedes hacer?</vt:lpstr>
      <vt:lpstr>  ¿Qué puedes hacer?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U.S. Sexting Laws</dc:title>
  <dc:creator>Elizabeth Schroeder</dc:creator>
  <cp:lastModifiedBy>nicole</cp:lastModifiedBy>
  <cp:revision>34</cp:revision>
  <dcterms:created xsi:type="dcterms:W3CDTF">2016-01-06T15:02:08Z</dcterms:created>
  <dcterms:modified xsi:type="dcterms:W3CDTF">2017-12-14T03:30:58Z</dcterms:modified>
</cp:coreProperties>
</file>