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61" r:id="rId2"/>
    <p:sldId id="257" r:id="rId3"/>
    <p:sldId id="256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4" d="100"/>
          <a:sy n="64" d="100"/>
        </p:scale>
        <p:origin x="-1344" y="-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0136A-81D5-D441-8810-93E9600744FA}" type="datetimeFigureOut">
              <a:rPr lang="en-US" smtClean="0"/>
              <a:pPr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A9618-27A2-FD40-8296-1C9F04A5F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94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4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24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729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59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80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5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4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5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1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9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35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8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9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1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5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7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14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b="1" dirty="0"/>
              <a:t>Anatomía sexual y reproductiva</a:t>
            </a:r>
            <a:r>
              <a:rPr lang="fr-FR" b="1" dirty="0"/>
              <a:t/>
            </a:r>
            <a:br>
              <a:rPr lang="fr-FR" b="1" dirty="0"/>
            </a:b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884420" y="3886200"/>
            <a:ext cx="7345180" cy="1752600"/>
          </a:xfrm>
        </p:spPr>
        <p:txBody>
          <a:bodyPr/>
          <a:lstStyle/>
          <a:p>
            <a:r>
              <a:rPr lang="es-CL" dirty="0" smtClean="0"/>
              <a:t>Lección del quinto grado </a:t>
            </a:r>
          </a:p>
          <a:p>
            <a:r>
              <a:rPr lang="es-CL" dirty="0" smtClean="0"/>
              <a:t>Tomado de: “Derechos, Respeto, Responsabilidad: Un Currículo de Educación Sexual para K-12</a:t>
            </a:r>
            <a:r>
              <a:rPr lang="es-ES_tradnl" dirty="0" smtClean="0"/>
              <a:t>”. </a:t>
            </a:r>
            <a:endParaRPr lang="es-E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6040244"/>
            <a:ext cx="18288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8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700"/>
            <a:ext cx="9144000" cy="1143000"/>
          </a:xfrm>
        </p:spPr>
        <p:txBody>
          <a:bodyPr/>
          <a:lstStyle/>
          <a:p>
            <a:r>
              <a:rPr lang="es-CL" dirty="0" smtClean="0"/>
              <a:t>Anatomía Masculina</a:t>
            </a:r>
            <a:endParaRPr lang="es-CL" dirty="0"/>
          </a:p>
        </p:txBody>
      </p:sp>
      <p:pic>
        <p:nvPicPr>
          <p:cNvPr id="7" name="Picture 6" descr="Male Anatom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426" y="1172168"/>
            <a:ext cx="7572376" cy="4533900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207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67310"/>
            <a:ext cx="9144000" cy="1143000"/>
          </a:xfrm>
        </p:spPr>
        <p:txBody>
          <a:bodyPr/>
          <a:lstStyle/>
          <a:p>
            <a:r>
              <a:rPr lang="es-CL" dirty="0" smtClean="0"/>
              <a:t>Anatomía Femenina</a:t>
            </a:r>
            <a:endParaRPr lang="es-CL" dirty="0"/>
          </a:p>
        </p:txBody>
      </p:sp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  <p:pic>
        <p:nvPicPr>
          <p:cNvPr id="3" name="Picture 2" descr="Internal-Female-col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695" y="1210310"/>
            <a:ext cx="6942952" cy="421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7929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310"/>
            <a:ext cx="9144000" cy="1143000"/>
          </a:xfrm>
        </p:spPr>
        <p:txBody>
          <a:bodyPr/>
          <a:lstStyle/>
          <a:p>
            <a:r>
              <a:rPr lang="es-CL" dirty="0" smtClean="0"/>
              <a:t>Anatomía Femenina Externa</a:t>
            </a:r>
            <a:endParaRPr lang="es-CL" dirty="0"/>
          </a:p>
        </p:txBody>
      </p:sp>
      <p:pic>
        <p:nvPicPr>
          <p:cNvPr id="4" name="Picture 3" descr="External Female Anatomy.png"/>
          <p:cNvPicPr>
            <a:picLocks noChangeAspect="1"/>
          </p:cNvPicPr>
          <p:nvPr/>
        </p:nvPicPr>
        <p:blipFill>
          <a:blip r:embed="rId3"/>
          <a:srcRect l="2219" r="2219"/>
          <a:stretch>
            <a:fillRect/>
          </a:stretch>
        </p:blipFill>
        <p:spPr>
          <a:xfrm>
            <a:off x="669539" y="1203921"/>
            <a:ext cx="7876443" cy="4533900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09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7310"/>
            <a:ext cx="8229600" cy="1143000"/>
          </a:xfrm>
        </p:spPr>
        <p:txBody>
          <a:bodyPr/>
          <a:lstStyle/>
          <a:p>
            <a:r>
              <a:rPr lang="es-CL" dirty="0" smtClean="0"/>
              <a:t>Anatomía Reproductiva</a:t>
            </a:r>
            <a:endParaRPr lang="es-CL" dirty="0"/>
          </a:p>
        </p:txBody>
      </p:sp>
      <p:pic>
        <p:nvPicPr>
          <p:cNvPr id="9" name="Picture 8" descr="Male Anatomy.png"/>
          <p:cNvPicPr>
            <a:picLocks noChangeAspect="1"/>
          </p:cNvPicPr>
          <p:nvPr/>
        </p:nvPicPr>
        <p:blipFill>
          <a:blip r:embed="rId3"/>
          <a:srcRect l="2415" r="12077"/>
          <a:stretch>
            <a:fillRect/>
          </a:stretch>
        </p:blipFill>
        <p:spPr>
          <a:xfrm>
            <a:off x="457200" y="1856386"/>
            <a:ext cx="4011490" cy="2808939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  <p:pic>
        <p:nvPicPr>
          <p:cNvPr id="6" name="Picture 5" descr="Internal-Female-colo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380" y="1905611"/>
            <a:ext cx="4500446" cy="273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675409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39</Words>
  <Application>Microsoft Office PowerPoint</Application>
  <PresentationFormat>On-screen Show (4:3)</PresentationFormat>
  <Paragraphs>11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Advocates NEW_PPT_template</vt:lpstr>
      <vt:lpstr>Anatomía sexual y reproductiva </vt:lpstr>
      <vt:lpstr>Anatomía Masculina</vt:lpstr>
      <vt:lpstr>Anatomía Femenina</vt:lpstr>
      <vt:lpstr>Anatomía Femenina Externa</vt:lpstr>
      <vt:lpstr>Anatomía Reproductiva</vt:lpstr>
    </vt:vector>
  </TitlesOfParts>
  <Company>Advocates for Youth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Arlene Basilio</dc:creator>
  <cp:lastModifiedBy>Edward Corporal</cp:lastModifiedBy>
  <cp:revision>11</cp:revision>
  <dcterms:created xsi:type="dcterms:W3CDTF">2016-01-06T14:25:03Z</dcterms:created>
  <dcterms:modified xsi:type="dcterms:W3CDTF">2018-01-05T18:38:11Z</dcterms:modified>
</cp:coreProperties>
</file>