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2" r:id="rId6"/>
    <p:sldId id="263" r:id="rId7"/>
    <p:sldId id="260" r:id="rId8"/>
    <p:sldId id="267" r:id="rId9"/>
    <p:sldId id="261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18" autoAdjust="0"/>
    <p:restoredTop sz="94660"/>
  </p:normalViewPr>
  <p:slideViewPr>
    <p:cSldViewPr snapToGrid="0">
      <p:cViewPr>
        <p:scale>
          <a:sx n="92" d="100"/>
          <a:sy n="92" d="100"/>
        </p:scale>
        <p:origin x="282" y="-4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-3258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9A495-0FBF-4B30-932C-2A6B2CDD1229}" type="datetimeFigureOut">
              <a:rPr lang="en-US" smtClean="0"/>
              <a:pPr/>
              <a:t>1/5/2018</a:t>
            </a:fld>
            <a:endParaRPr lang="en-U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9ACA1-765B-4647-96AE-05FA8645F9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976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s-ES_tradnl" smtClean="0"/>
              <a:t>1</a:t>
            </a:r>
            <a:endParaRPr lang="es-ES_tradn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s-ES_tradnl" smtClean="0"/>
              <a:t>10</a:t>
            </a:r>
            <a:endParaRPr lang="es-ES_tradn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s-ES_tradnl" smtClean="0"/>
              <a:t>11</a:t>
            </a:r>
            <a:endParaRPr lang="es-ES_tradn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s-ES_tradnl" smtClean="0"/>
              <a:t>12</a:t>
            </a:r>
            <a:endParaRPr lang="es-ES_tradn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s-ES_tradnl" smtClean="0"/>
              <a:t>13</a:t>
            </a:r>
            <a:endParaRPr lang="es-ES_tradn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s-ES_tradnl" smtClean="0"/>
              <a:t>14</a:t>
            </a:r>
            <a:endParaRPr lang="es-ES_tradnl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s-ES_tradnl" smtClean="0"/>
              <a:t>15</a:t>
            </a:r>
            <a:endParaRPr lang="es-ES_tradnl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s-ES_tradnl" smtClean="0"/>
              <a:t>16</a:t>
            </a:r>
            <a:endParaRPr lang="es-ES_tradnl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s-ES_tradnl" smtClean="0"/>
              <a:t>17</a:t>
            </a:r>
            <a:endParaRPr lang="es-ES_tradnl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s-ES_tradnl" smtClean="0"/>
              <a:t>18</a:t>
            </a:r>
            <a:endParaRPr lang="es-ES_tradn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s-ES_tradnl" smtClean="0"/>
              <a:t>2</a:t>
            </a:r>
            <a:endParaRPr lang="es-ES_tradn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s-ES_tradnl" smtClean="0"/>
              <a:t>3</a:t>
            </a:r>
            <a:endParaRPr lang="es-ES_tradn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s-ES_tradnl" smtClean="0"/>
              <a:t>4</a:t>
            </a:r>
            <a:endParaRPr lang="es-ES_tradn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s-ES_tradnl" smtClean="0"/>
              <a:t>5</a:t>
            </a:r>
            <a:endParaRPr lang="es-ES_tradn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s-ES_tradnl" smtClean="0"/>
              <a:t>6</a:t>
            </a:r>
            <a:endParaRPr lang="es-ES_tradn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s-ES_tradnl" smtClean="0"/>
              <a:t>7</a:t>
            </a:r>
            <a:endParaRPr lang="es-ES_tradn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s-ES_tradnl" smtClean="0"/>
              <a:t>8</a:t>
            </a:r>
            <a:endParaRPr lang="es-ES_tradn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s-ES_tradnl" smtClean="0"/>
              <a:t>9</a:t>
            </a:r>
            <a:endParaRPr lang="es-ES_trad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ECDC-527E-4180-B423-4F1168CEEF89}" type="datetimeFigureOut">
              <a:rPr lang="en-US" smtClean="0"/>
              <a:pPr/>
              <a:t>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DBD5C-30A0-465C-9887-DC824B9C57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368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ECDC-527E-4180-B423-4F1168CEEF89}" type="datetimeFigureOut">
              <a:rPr lang="en-US" smtClean="0"/>
              <a:pPr/>
              <a:t>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DBD5C-30A0-465C-9887-DC824B9C57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436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ECDC-527E-4180-B423-4F1168CEEF89}" type="datetimeFigureOut">
              <a:rPr lang="en-US" smtClean="0"/>
              <a:pPr/>
              <a:t>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DBD5C-30A0-465C-9887-DC824B9C57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639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ECDC-527E-4180-B423-4F1168CEEF89}" type="datetimeFigureOut">
              <a:rPr lang="en-US" smtClean="0"/>
              <a:pPr/>
              <a:t>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DBD5C-30A0-465C-9887-DC824B9C57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358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ECDC-527E-4180-B423-4F1168CEEF89}" type="datetimeFigureOut">
              <a:rPr lang="en-US" smtClean="0"/>
              <a:pPr/>
              <a:t>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DBD5C-30A0-465C-9887-DC824B9C57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963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ECDC-527E-4180-B423-4F1168CEEF89}" type="datetimeFigureOut">
              <a:rPr lang="en-US" smtClean="0"/>
              <a:pPr/>
              <a:t>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DBD5C-30A0-465C-9887-DC824B9C57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76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ECDC-527E-4180-B423-4F1168CEEF89}" type="datetimeFigureOut">
              <a:rPr lang="en-US" smtClean="0"/>
              <a:pPr/>
              <a:t>1/5/2018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DBD5C-30A0-465C-9887-DC824B9C57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149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ECDC-527E-4180-B423-4F1168CEEF89}" type="datetimeFigureOut">
              <a:rPr lang="en-US" smtClean="0"/>
              <a:pPr/>
              <a:t>1/5/2018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DBD5C-30A0-465C-9887-DC824B9C57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425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ECDC-527E-4180-B423-4F1168CEEF89}" type="datetimeFigureOut">
              <a:rPr lang="en-US" smtClean="0"/>
              <a:pPr/>
              <a:t>1/5/2018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DBD5C-30A0-465C-9887-DC824B9C57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509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ECDC-527E-4180-B423-4F1168CEEF89}" type="datetimeFigureOut">
              <a:rPr lang="en-US" smtClean="0"/>
              <a:pPr/>
              <a:t>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DBD5C-30A0-465C-9887-DC824B9C57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719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ECDC-527E-4180-B423-4F1168CEEF89}" type="datetimeFigureOut">
              <a:rPr lang="en-US" smtClean="0"/>
              <a:pPr/>
              <a:t>1/5/2018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DBD5C-30A0-465C-9887-DC824B9C57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710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8ECDC-527E-4180-B423-4F1168CEEF89}" type="datetimeFigureOut">
              <a:rPr lang="en-US" smtClean="0"/>
              <a:pPr/>
              <a:t>1/5/2018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DBD5C-30A0-465C-9887-DC824B9C57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6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_tradnl" b="1" dirty="0" smtClean="0">
                <a:latin typeface="+mn-lt"/>
              </a:rPr>
              <a:t>¿Chicos o Chicas?</a:t>
            </a:r>
            <a:endParaRPr lang="es-ES_tradnl" b="1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32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b="1" dirty="0" smtClean="0"/>
              <a:t>¿Y si… ?</a:t>
            </a:r>
            <a:endParaRPr lang="es-ES_tradnl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52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4471" y="857004"/>
            <a:ext cx="8876908" cy="548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7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1305" y="792781"/>
            <a:ext cx="7772400" cy="554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89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579" y="633663"/>
            <a:ext cx="6003758" cy="600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56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3223" y="904851"/>
            <a:ext cx="4331366" cy="51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61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8821" y="1697956"/>
            <a:ext cx="5852862" cy="3511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16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8022" y="517609"/>
            <a:ext cx="4286250" cy="644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0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2009" y="923924"/>
            <a:ext cx="5261811" cy="5261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30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2570" y="1218479"/>
            <a:ext cx="7698788" cy="477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84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4294967295"/>
          </p:nvPr>
        </p:nvPicPr>
        <p:blipFill>
          <a:blip r:embed="rId3"/>
          <a:srcRect l="14246" r="14246"/>
          <a:stretch>
            <a:fillRect/>
          </a:stretch>
        </p:blipFill>
        <p:spPr>
          <a:xfrm>
            <a:off x="-1" y="17825"/>
            <a:ext cx="12192001" cy="6840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78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idx="4294967295"/>
          </p:nvPr>
        </p:nvPicPr>
        <p:blipFill>
          <a:blip r:embed="rId3"/>
          <a:srcRect l="14425" r="14425"/>
          <a:stretch>
            <a:fillRect/>
          </a:stretch>
        </p:blipFill>
        <p:spPr>
          <a:xfrm>
            <a:off x="2578100" y="116290"/>
            <a:ext cx="6845968" cy="6652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4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idx="4294967295"/>
          </p:nvPr>
        </p:nvPicPr>
        <p:blipFill>
          <a:blip r:embed="rId3" cstate="print"/>
          <a:srcRect l="2508" r="2508"/>
          <a:stretch>
            <a:fillRect/>
          </a:stretch>
        </p:blipFill>
        <p:spPr>
          <a:xfrm>
            <a:off x="2253915" y="650602"/>
            <a:ext cx="7419474" cy="5858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68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498" y="0"/>
            <a:ext cx="10148124" cy="6684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57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659" y="986950"/>
            <a:ext cx="8941436" cy="5028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22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754" y="1624427"/>
            <a:ext cx="8620491" cy="3609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10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3397" y="1143214"/>
            <a:ext cx="5831056" cy="431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95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7600" y="-2257425"/>
            <a:ext cx="19507200" cy="1137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58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28</Words>
  <Application>Microsoft Office PowerPoint</Application>
  <PresentationFormat>Custom</PresentationFormat>
  <Paragraphs>20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¿Chicos o Chicas?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¿Y si… 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Boys or Girls?</dc:title>
  <dc:creator>Elizabeth Schroeder</dc:creator>
  <cp:lastModifiedBy>Edward Corporal</cp:lastModifiedBy>
  <cp:revision>13</cp:revision>
  <dcterms:created xsi:type="dcterms:W3CDTF">2015-08-12T19:02:35Z</dcterms:created>
  <dcterms:modified xsi:type="dcterms:W3CDTF">2018-01-05T15:30:27Z</dcterms:modified>
</cp:coreProperties>
</file>