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4" d="100"/>
          <a:sy n="94" d="100"/>
        </p:scale>
        <p:origin x="-47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9" d="100"/>
          <a:sy n="69" d="100"/>
        </p:scale>
        <p:origin x="-325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84BFA7-9BBB-2442-88C2-1D9D00B86C6E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2EB244-05C2-1640-A954-57BA69901C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2246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1</a:t>
            </a:r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mtClean="0"/>
              <a:t>Sentirse cansada y con dolor en la espalda baja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2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46064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mtClean="0"/>
              <a:t>Vómitos y falta de aliento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3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706663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mtClean="0"/>
              <a:t>Pechos hinchados y sensitivos, y falta de menstruación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4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06341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mtClean="0"/>
              <a:t>Aversiones a ciertos alimentos y cambios de humor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5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79349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mtClean="0"/>
              <a:t>Mareos y estreñimiento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6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36424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mtClean="0"/>
              <a:t>Orinar con mayor frecuencia y antojos de alimentos extraños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7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659211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mtClean="0"/>
              <a:t>Manchados ligeros y un sentido del olfato más sensitivo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8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23793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mtClean="0"/>
              <a:t>Dolores de cabeza</a:t>
            </a:r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9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54580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59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272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187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654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40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516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118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466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744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727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71337-EDAA-D74B-9A46-901BCE88417C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014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71337-EDAA-D74B-9A46-901BCE88417C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A3F07-731A-6F4D-9C06-E34CC42AFC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998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>
                <a:latin typeface="Arial"/>
                <a:cs typeface="Arial"/>
              </a:rPr>
              <a:t>Síntomas del Embarazo</a:t>
            </a:r>
            <a:endParaRPr lang="es-ES_tradnl" dirty="0">
              <a:latin typeface="Arial"/>
              <a:cs typeface="Arial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CL" dirty="0" smtClean="0"/>
              <a:t>Lección del séptimo grado</a:t>
            </a:r>
          </a:p>
          <a:p>
            <a:r>
              <a:rPr lang="es-CL" dirty="0" smtClean="0"/>
              <a:t> La gran espera: signos y síntomas del embarazo</a:t>
            </a:r>
          </a:p>
          <a:p>
            <a:r>
              <a:rPr lang="es-CL" dirty="0" smtClean="0"/>
              <a:t>Tomado de: “Derechos, Respeto, Responsabilidad: Un Currículo de Educación Sexual para K-12”.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47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mtClean="0">
                <a:latin typeface="Arial"/>
                <a:cs typeface="Arial"/>
              </a:rPr>
              <a:t>Los Síntomas Tempranos del Embarazo</a:t>
            </a:r>
            <a:endParaRPr lang="es-ES_tradnl" dirty="0">
              <a:latin typeface="Arial"/>
              <a:cs typeface="Arial"/>
            </a:endParaRP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-26374" r="-26374"/>
          <a:stretch>
            <a:fillRect/>
          </a:stretch>
        </p:blipFill>
        <p:spPr>
          <a:xfrm>
            <a:off x="4648200" y="1503558"/>
            <a:ext cx="4038600" cy="4525963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half" idx="1"/>
          </p:nvPr>
        </p:nvPicPr>
        <p:blipFill>
          <a:blip r:embed="rId4"/>
          <a:srcRect l="-34622" r="-34622"/>
          <a:stretch>
            <a:fillRect/>
          </a:stretch>
        </p:blipFill>
        <p:spPr/>
      </p:pic>
      <p:sp>
        <p:nvSpPr>
          <p:cNvPr id="13" name="TextBox 12"/>
          <p:cNvSpPr txBox="1"/>
          <p:nvPr/>
        </p:nvSpPr>
        <p:spPr>
          <a:xfrm>
            <a:off x="457200" y="5610134"/>
            <a:ext cx="3918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600" dirty="0" smtClean="0">
                <a:latin typeface="Arial"/>
                <a:cs typeface="Arial"/>
              </a:rPr>
              <a:t>Cansancio</a:t>
            </a:r>
            <a:endParaRPr lang="es-ES_tradnl" sz="3600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67857" y="5548579"/>
            <a:ext cx="39189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600" dirty="0" smtClean="0">
                <a:latin typeface="Arial"/>
                <a:cs typeface="Arial"/>
              </a:rPr>
              <a:t>Dolor</a:t>
            </a:r>
            <a:r>
              <a:rPr lang="es-ES_tradnl" sz="4000" dirty="0" smtClean="0">
                <a:latin typeface="Arial"/>
                <a:cs typeface="Arial"/>
              </a:rPr>
              <a:t> de espalda</a:t>
            </a:r>
            <a:endParaRPr lang="es-ES_tradnl" sz="4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1437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mtClean="0">
                <a:latin typeface="Arial"/>
                <a:cs typeface="Arial"/>
              </a:rPr>
              <a:t>Los Síntomas Tempranos del Embarazo</a:t>
            </a:r>
            <a:endParaRPr lang="es-ES_tradnl" dirty="0">
              <a:latin typeface="Arial"/>
              <a:cs typeface="Arial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t="-9258" b="-9258"/>
          <a:stretch>
            <a:fillRect/>
          </a:stretch>
        </p:blipFill>
        <p:spPr/>
      </p:pic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34371" r="-34371"/>
          <a:stretch>
            <a:fillRect/>
          </a:stretch>
        </p:blipFill>
        <p:spPr>
          <a:xfrm>
            <a:off x="4648200" y="1503558"/>
            <a:ext cx="4038600" cy="4525963"/>
          </a:xfrm>
        </p:spPr>
      </p:pic>
      <p:sp>
        <p:nvSpPr>
          <p:cNvPr id="7" name="TextBox 6"/>
          <p:cNvSpPr txBox="1"/>
          <p:nvPr/>
        </p:nvSpPr>
        <p:spPr>
          <a:xfrm>
            <a:off x="4944329" y="5895047"/>
            <a:ext cx="391894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Falta de aliento</a:t>
            </a:r>
            <a:endParaRPr lang="es-ES_tradnl" sz="32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6857" y="5877426"/>
            <a:ext cx="391894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Vómitos</a:t>
            </a:r>
            <a:endParaRPr lang="es-ES_tradnl" sz="3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0840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mtClean="0">
                <a:latin typeface="Arial"/>
                <a:cs typeface="Arial"/>
              </a:rPr>
              <a:t>Los Síntomas Tempranos del Embarazo</a:t>
            </a:r>
            <a:endParaRPr lang="es-ES_tradnl" dirty="0">
              <a:latin typeface="Arial"/>
              <a:cs typeface="Arial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8870" r="-8870"/>
          <a:stretch>
            <a:fillRect/>
          </a:stretch>
        </p:blipFill>
        <p:spPr/>
      </p:pic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3022" r="-3022"/>
          <a:stretch>
            <a:fillRect/>
          </a:stretch>
        </p:blipFill>
        <p:spPr>
          <a:xfrm>
            <a:off x="4648200" y="1670490"/>
            <a:ext cx="3778769" cy="4234777"/>
          </a:xfrm>
        </p:spPr>
      </p:pic>
      <p:sp>
        <p:nvSpPr>
          <p:cNvPr id="9" name="TextBox 8"/>
          <p:cNvSpPr txBox="1"/>
          <p:nvPr/>
        </p:nvSpPr>
        <p:spPr>
          <a:xfrm>
            <a:off x="457200" y="5802997"/>
            <a:ext cx="3918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600" dirty="0" smtClean="0">
                <a:latin typeface="Arial"/>
                <a:cs typeface="Arial"/>
              </a:rPr>
              <a:t>Pechos hinchados</a:t>
            </a:r>
            <a:endParaRPr lang="es-ES_tradnl" sz="3600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44329" y="5587554"/>
            <a:ext cx="39189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Falta de menstruación</a:t>
            </a:r>
            <a:endParaRPr lang="es-ES_tradnl" sz="3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3957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mtClean="0">
                <a:latin typeface="Arial"/>
                <a:cs typeface="Arial"/>
              </a:rPr>
              <a:t>Los Síntomas Tempranos del Embarazo</a:t>
            </a:r>
            <a:endParaRPr lang="es-ES_tradnl" dirty="0">
              <a:latin typeface="Arial"/>
              <a:cs typeface="Arial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5914" r="-5914"/>
          <a:stretch>
            <a:fillRect/>
          </a:stretch>
        </p:blipFill>
        <p:spPr/>
      </p:pic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44539" r="-44539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4767857" y="5644455"/>
            <a:ext cx="3918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Cambios de humor</a:t>
            </a:r>
            <a:endParaRPr lang="es-ES_tradnl" sz="32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455920"/>
            <a:ext cx="39189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Aversión a ciertos alimentos</a:t>
            </a:r>
            <a:endParaRPr lang="es-ES_tradnl" sz="3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32198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mtClean="0">
                <a:latin typeface="Arial"/>
                <a:cs typeface="Arial"/>
              </a:rPr>
              <a:t>Los Síntomas Tempranos del Embarazo</a:t>
            </a:r>
            <a:endParaRPr lang="es-ES_tradnl" dirty="0">
              <a:latin typeface="Arial"/>
              <a:cs typeface="Arial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35813" r="-35813"/>
          <a:stretch>
            <a:fillRect/>
          </a:stretch>
        </p:blipFill>
        <p:spPr/>
      </p:pic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13794" r="-13794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4944329" y="5833775"/>
            <a:ext cx="39189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Defecar con menos frecuencia</a:t>
            </a:r>
            <a:endParaRPr lang="es-ES_tradnl" sz="32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817758"/>
            <a:ext cx="3918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Mareos</a:t>
            </a:r>
            <a:endParaRPr lang="es-ES_tradnl" sz="3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23626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mtClean="0">
                <a:latin typeface="Arial"/>
                <a:cs typeface="Arial"/>
              </a:rPr>
              <a:t>Los Síntomas Tempranos del Embarazo</a:t>
            </a:r>
            <a:endParaRPr lang="es-ES_tradnl" dirty="0">
              <a:latin typeface="Arial"/>
              <a:cs typeface="Arial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4101" r="-4101"/>
          <a:stretch>
            <a:fillRect/>
          </a:stretch>
        </p:blipFill>
        <p:spPr/>
      </p:pic>
      <p:pic>
        <p:nvPicPr>
          <p:cNvPr id="2" name="Content Placeholder 1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31712" r="-31712"/>
          <a:stretch>
            <a:fillRect/>
          </a:stretch>
        </p:blipFill>
        <p:spPr/>
      </p:pic>
      <p:sp>
        <p:nvSpPr>
          <p:cNvPr id="7" name="TextBox 6"/>
          <p:cNvSpPr txBox="1"/>
          <p:nvPr/>
        </p:nvSpPr>
        <p:spPr>
          <a:xfrm>
            <a:off x="4767857" y="5833775"/>
            <a:ext cx="3918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Antojos</a:t>
            </a:r>
            <a:endParaRPr lang="es-ES_tradnl" sz="32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8488" y="5587554"/>
            <a:ext cx="4247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Orinar con mayor frecuencia</a:t>
            </a:r>
            <a:endParaRPr lang="es-ES_tradnl" sz="3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227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mtClean="0">
                <a:latin typeface="Arial"/>
                <a:cs typeface="Arial"/>
              </a:rPr>
              <a:t>Los Síntomas Tempranos del Embarazo</a:t>
            </a:r>
            <a:endParaRPr lang="es-ES_tradnl" dirty="0">
              <a:latin typeface="Arial"/>
              <a:cs typeface="Arial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11242" r="-11242"/>
          <a:stretch>
            <a:fillRect/>
          </a:stretch>
        </p:blipFill>
        <p:spPr/>
      </p:pic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 l="-15627" r="-15627"/>
          <a:stretch>
            <a:fillRect/>
          </a:stretch>
        </p:blipFill>
        <p:spPr>
          <a:xfrm>
            <a:off x="4648200" y="1558782"/>
            <a:ext cx="4038600" cy="4525963"/>
          </a:xfrm>
        </p:spPr>
      </p:pic>
      <p:sp>
        <p:nvSpPr>
          <p:cNvPr id="7" name="TextBox 6"/>
          <p:cNvSpPr txBox="1"/>
          <p:nvPr/>
        </p:nvSpPr>
        <p:spPr>
          <a:xfrm>
            <a:off x="4767857" y="5546136"/>
            <a:ext cx="39189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Sentido m</a:t>
            </a:r>
            <a:r>
              <a:rPr lang="es-ES_tradnl" sz="3200" dirty="0" smtClean="0">
                <a:latin typeface="Arial" pitchFamily="34" charset="0"/>
                <a:cs typeface="Arial" pitchFamily="34" charset="0"/>
              </a:rPr>
              <a:t>á</a:t>
            </a:r>
            <a:r>
              <a:rPr lang="es-ES_tradnl" sz="3200" dirty="0" smtClean="0">
                <a:latin typeface="Arial"/>
                <a:cs typeface="Arial"/>
              </a:rPr>
              <a:t>s agudo del olfato</a:t>
            </a:r>
            <a:endParaRPr lang="es-ES_tradnl" sz="32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817758"/>
            <a:ext cx="3918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Manchas</a:t>
            </a:r>
            <a:endParaRPr lang="es-ES_tradnl" sz="3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711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mtClean="0">
                <a:latin typeface="Arial"/>
                <a:cs typeface="Arial"/>
              </a:rPr>
              <a:t>Los Síntomas Tempranos del Embarazo</a:t>
            </a:r>
            <a:endParaRPr lang="es-ES_tradnl" dirty="0">
              <a:latin typeface="Arial"/>
              <a:cs typeface="Arial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29975" r="-29975"/>
          <a:stretch>
            <a:fillRect/>
          </a:stretch>
        </p:blipFill>
        <p:spPr>
          <a:xfrm>
            <a:off x="2683575" y="1626546"/>
            <a:ext cx="4038600" cy="4525963"/>
          </a:xfrm>
        </p:spPr>
      </p:pic>
      <p:sp>
        <p:nvSpPr>
          <p:cNvPr id="7" name="TextBox 6"/>
          <p:cNvSpPr txBox="1"/>
          <p:nvPr/>
        </p:nvSpPr>
        <p:spPr>
          <a:xfrm>
            <a:off x="2683575" y="5636547"/>
            <a:ext cx="3918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3200" dirty="0" smtClean="0">
                <a:latin typeface="Arial"/>
                <a:cs typeface="Arial"/>
              </a:rPr>
              <a:t>Dolores de cabeza</a:t>
            </a:r>
            <a:endParaRPr lang="es-ES_tradnl" sz="3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4171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904</TotalTime>
  <Words>178</Words>
  <Application>Microsoft Office PowerPoint</Application>
  <PresentationFormat>On-screen Show (4:3)</PresentationFormat>
  <Paragraphs>44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Síntomas del Embarazo</vt:lpstr>
      <vt:lpstr>Los Síntomas Tempranos del Embarazo</vt:lpstr>
      <vt:lpstr>Los Síntomas Tempranos del Embarazo</vt:lpstr>
      <vt:lpstr>Los Síntomas Tempranos del Embarazo</vt:lpstr>
      <vt:lpstr>Los Síntomas Tempranos del Embarazo</vt:lpstr>
      <vt:lpstr>Los Síntomas Tempranos del Embarazo</vt:lpstr>
      <vt:lpstr>Los Síntomas Tempranos del Embarazo</vt:lpstr>
      <vt:lpstr>Los Síntomas Tempranos del Embarazo</vt:lpstr>
      <vt:lpstr>Los Síntomas Tempranos del Embarazo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Symptoms of Pregnancy</dc:title>
  <dc:creator>Nora Gelperin</dc:creator>
  <cp:lastModifiedBy>Edward Corporal</cp:lastModifiedBy>
  <cp:revision>15</cp:revision>
  <dcterms:created xsi:type="dcterms:W3CDTF">2015-11-10T00:03:10Z</dcterms:created>
  <dcterms:modified xsi:type="dcterms:W3CDTF">2018-01-05T15:30:52Z</dcterms:modified>
</cp:coreProperties>
</file>