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sldIdLst>
    <p:sldId id="257" r:id="rId2"/>
    <p:sldId id="259" r:id="rId3"/>
    <p:sldId id="261" r:id="rId4"/>
    <p:sldId id="260" r:id="rId5"/>
    <p:sldId id="258" r:id="rId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 xmlns:mv="urn:schemas-microsoft-com:mac:vml" xmlns:mc="http://schemas.openxmlformats.org/markup-compatibility/2006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UARIO" initials="U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18" autoAdjust="0"/>
    <p:restoredTop sz="94660"/>
  </p:normalViewPr>
  <p:slideViewPr>
    <p:cSldViewPr>
      <p:cViewPr>
        <p:scale>
          <a:sx n="100" d="100"/>
          <a:sy n="100" d="100"/>
        </p:scale>
        <p:origin x="-29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11-02T13:15:26.196" idx="3">
    <p:pos x="3024" y="174"/>
    <p:text>Se modificó N por n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11-02T13:13:57.099" idx="1">
    <p:pos x="4752" y="624"/>
    <p:text/>
  </p:cm>
  <p:cm authorId="0" dt="2017-11-02T13:14:34.358" idx="2">
    <p:pos x="4290" y="1656"/>
    <p:text>Se modifico i por í</p:tex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11/3/2017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007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11/3/2017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847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11/3/2017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938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11/3/2017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010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11/3/2017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674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11/3/2017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372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11/3/2017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927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11/3/2017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309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11/3/2017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039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11/3/2017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329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11/3/2017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754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4C2B67B-E4F8-449D-AF0A-B0067730C8AD}" type="datetimeFigureOut">
              <a:rPr lang="en-US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11/3/2017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79C2F4-CCEB-44C4-A092-9412F44A34B5}" type="slidenum">
              <a:rPr lang="en-GB" smtClean="0">
                <a:solidFill>
                  <a:srgbClr val="F8F8F8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8F8F8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379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3200" y="1021976"/>
            <a:ext cx="3810000" cy="53788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Niña y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niño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08110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Niña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0671" y="990600"/>
            <a:ext cx="5983129" cy="56201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24000" y="2514600"/>
            <a:ext cx="801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otham Medium"/>
                <a:cs typeface="Gotham Medium"/>
              </a:rPr>
              <a:t>Pezón</a:t>
            </a:r>
            <a:endParaRPr lang="en-US" sz="1200" dirty="0">
              <a:latin typeface="Gotham Medium"/>
              <a:cs typeface="Gotham Medium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3810000"/>
            <a:ext cx="728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otham Medium"/>
                <a:cs typeface="Gotham Medium"/>
              </a:rPr>
              <a:t>Vulva</a:t>
            </a:r>
            <a:endParaRPr lang="en-US" sz="1200" dirty="0">
              <a:latin typeface="Gotham Medium"/>
              <a:cs typeface="Gotham Medium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24600" y="2590800"/>
            <a:ext cx="728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Gotham Medium"/>
                <a:cs typeface="Gotham Medium"/>
              </a:rPr>
              <a:t>Clítoris</a:t>
            </a:r>
            <a:endParaRPr lang="en-US" sz="1000" dirty="0">
              <a:latin typeface="Gotham Medium"/>
              <a:cs typeface="Gotham Medium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7800" y="3352800"/>
            <a:ext cx="7286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Gotham Medium"/>
                <a:cs typeface="Gotham Medium"/>
              </a:rPr>
              <a:t>Vulva</a:t>
            </a:r>
            <a:endParaRPr lang="en-US" sz="1000" dirty="0">
              <a:latin typeface="Gotham Medium"/>
              <a:cs typeface="Gotham Medium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0" y="297180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Gotham Medium"/>
                <a:cs typeface="Gotham Medium"/>
              </a:rPr>
              <a:t>Orificio </a:t>
            </a:r>
          </a:p>
          <a:p>
            <a:r>
              <a:rPr lang="en-US" sz="1000" dirty="0" smtClean="0">
                <a:latin typeface="Gotham Medium"/>
                <a:cs typeface="Gotham Medium"/>
              </a:rPr>
              <a:t>uretral</a:t>
            </a:r>
            <a:endParaRPr lang="en-US" sz="1000" dirty="0">
              <a:latin typeface="Gotham Medium"/>
              <a:cs typeface="Gotham Medium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0" y="335280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Gotham Medium"/>
                <a:cs typeface="Gotham Medium"/>
              </a:rPr>
              <a:t>Orificio </a:t>
            </a:r>
          </a:p>
          <a:p>
            <a:r>
              <a:rPr lang="en-US" sz="1000" dirty="0" smtClean="0">
                <a:latin typeface="Gotham Medium"/>
                <a:cs typeface="Gotham Medium"/>
              </a:rPr>
              <a:t>vaginal</a:t>
            </a:r>
            <a:endParaRPr lang="en-US" sz="1000" dirty="0">
              <a:latin typeface="Gotham Medium"/>
              <a:cs typeface="Gotham Medium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81800" y="41148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Gotham Medium"/>
                <a:cs typeface="Gotham Medium"/>
              </a:rPr>
              <a:t>Ano</a:t>
            </a:r>
            <a:endParaRPr lang="en-US" sz="1000" dirty="0">
              <a:latin typeface="Gotham Medium"/>
              <a:cs typeface="Gotham Medium"/>
            </a:endParaRPr>
          </a:p>
        </p:txBody>
      </p:sp>
    </p:spTree>
    <p:extLst>
      <p:ext uri="{BB962C8B-B14F-4D97-AF65-F5344CB8AC3E}">
        <p14:creationId xmlns:p14="http://schemas.microsoft.com/office/powerpoint/2010/main" val="1015277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Niña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0671" y="990600"/>
            <a:ext cx="5983129" cy="562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327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Niño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914400"/>
            <a:ext cx="6007100" cy="57741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95400" y="2438400"/>
            <a:ext cx="801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otham Medium"/>
                <a:cs typeface="Gotham Medium"/>
              </a:rPr>
              <a:t>Pezón</a:t>
            </a:r>
            <a:endParaRPr lang="en-US" sz="1200" dirty="0">
              <a:latin typeface="Gotham Medium"/>
              <a:cs typeface="Gotham Medium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2600" y="3733800"/>
            <a:ext cx="801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otham Medium"/>
                <a:cs typeface="Gotham Medium"/>
              </a:rPr>
              <a:t>Pene</a:t>
            </a:r>
            <a:endParaRPr lang="en-US" sz="1200" dirty="0">
              <a:latin typeface="Gotham Medium"/>
              <a:cs typeface="Gotham Medium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47800" y="3962400"/>
            <a:ext cx="801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otham Medium"/>
                <a:cs typeface="Gotham Medium"/>
              </a:rPr>
              <a:t>Escroto</a:t>
            </a:r>
            <a:endParaRPr lang="en-US" sz="1200" dirty="0">
              <a:latin typeface="Gotham Medium"/>
              <a:cs typeface="Gotham Medium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77000" y="2819400"/>
            <a:ext cx="801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otham Medium"/>
                <a:cs typeface="Gotham Medium"/>
              </a:rPr>
              <a:t>Escroto</a:t>
            </a:r>
            <a:endParaRPr lang="en-US" sz="1200" dirty="0">
              <a:latin typeface="Gotham Medium"/>
              <a:cs typeface="Gotham Medium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57800" y="2819400"/>
            <a:ext cx="801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otham Medium"/>
                <a:cs typeface="Gotham Medium"/>
              </a:rPr>
              <a:t>Pene</a:t>
            </a:r>
            <a:endParaRPr lang="en-US" sz="1200" dirty="0">
              <a:latin typeface="Gotham Medium"/>
              <a:cs typeface="Gotham Medium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76800" y="4495800"/>
            <a:ext cx="1295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Gotham Medium"/>
                <a:cs typeface="Gotham Medium"/>
              </a:rPr>
              <a:t>Orificio uretral</a:t>
            </a:r>
            <a:endParaRPr lang="en-US" sz="1000" dirty="0">
              <a:latin typeface="Gotham Medium"/>
              <a:cs typeface="Gotham Medium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00800" y="4419600"/>
            <a:ext cx="76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Gotham Medium"/>
                <a:cs typeface="Gotham Medium"/>
              </a:rPr>
              <a:t>Ano</a:t>
            </a:r>
            <a:endParaRPr lang="en-US" sz="1000" dirty="0">
              <a:latin typeface="Gotham Medium"/>
              <a:cs typeface="Gotham Medium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38800" y="2667000"/>
            <a:ext cx="1066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Gotham Medium"/>
                <a:cs typeface="Gotham Medium"/>
              </a:rPr>
              <a:t>Testículos</a:t>
            </a:r>
            <a:endParaRPr lang="en-US" sz="1200" dirty="0">
              <a:latin typeface="Gotham Medium"/>
              <a:cs typeface="Gotham Medium"/>
            </a:endParaRPr>
          </a:p>
        </p:txBody>
      </p:sp>
    </p:spTree>
    <p:extLst>
      <p:ext uri="{BB962C8B-B14F-4D97-AF65-F5344CB8AC3E}">
        <p14:creationId xmlns:p14="http://schemas.microsoft.com/office/powerpoint/2010/main" val="1613135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88" y="5943600"/>
            <a:ext cx="1555750" cy="66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3000" y="381000"/>
            <a:ext cx="685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Niño</a:t>
            </a:r>
            <a:endParaRPr lang="en-US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914400"/>
            <a:ext cx="6007100" cy="5774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659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5431</TotalTime>
  <Words>25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Comprehensive Sexuality Education in Eastern and Southern Africa Region</dc:title>
  <dc:creator>nicole</dc:creator>
  <cp:lastModifiedBy>Nicole Cheetham</cp:lastModifiedBy>
  <cp:revision>157</cp:revision>
  <dcterms:created xsi:type="dcterms:W3CDTF">2015-12-24T03:55:59Z</dcterms:created>
  <dcterms:modified xsi:type="dcterms:W3CDTF">2017-11-03T12:08:50Z</dcterms:modified>
</cp:coreProperties>
</file>