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8" r:id="rId2"/>
    <p:sldId id="263" r:id="rId3"/>
    <p:sldId id="261" r:id="rId4"/>
    <p:sldId id="264" r:id="rId5"/>
    <p:sldId id="259" r:id="rId6"/>
    <p:sldId id="260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48" d="100"/>
          <a:sy n="48" d="100"/>
        </p:scale>
        <p:origin x="-1758" y="-105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F2AC7B4A-B503-0647-9E89-6994AA04F748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15923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07054AD-A1F7-4F49-BD34-3D45287FAE03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36801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6800" y="609600"/>
            <a:ext cx="25908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09600"/>
            <a:ext cx="75692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42D6DB1-95A2-134E-B54B-FC7938673012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73080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4A312D2-F0C4-C445-B2DF-C10EE0E95061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13117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2441C086-C874-D941-9EA0-E34C271974C8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6098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2894890-3B89-3C42-88D1-74842000CE36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2803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7EE35A8-5249-1C40-8C7D-FF5D945A2B39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27985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DD5DDCF-59EC-A04B-B36E-19CC1FD2984D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4178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CB6ED17C-74E0-A240-9EE1-9BCB43767B4C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97748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FCD744C-EF90-1A45-BB08-372804ECFFB2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24542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2CF013D-FB92-D942-B3DF-3B47E22EC626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95514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09600"/>
            <a:ext cx="103632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981200"/>
            <a:ext cx="103632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8400"/>
            <a:ext cx="2540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2FA97541-3F81-5648-8384-F117A887DA48}" type="slidenum">
              <a:rPr lang="en-US">
                <a:solidFill>
                  <a:srgbClr val="000000"/>
                </a:solidFill>
                <a:latin typeface="Arial" charset="0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1033" name="Picture 9" descr="3Rs-tag7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16664"/>
            <a:ext cx="3149600" cy="541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1351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000">
          <a:solidFill>
            <a:srgbClr val="1B75BB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000">
          <a:solidFill>
            <a:srgbClr val="1B75BB"/>
          </a:solidFill>
          <a:latin typeface="Gotham Book" charset="0"/>
          <a:ea typeface="ＭＳ Ｐゴシック" charset="0"/>
          <a:cs typeface="ＭＳ Ｐゴシック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000">
          <a:solidFill>
            <a:srgbClr val="1B75BB"/>
          </a:solidFill>
          <a:latin typeface="Gotham Book" charset="0"/>
          <a:ea typeface="ＭＳ Ｐゴシック" charset="0"/>
          <a:cs typeface="ＭＳ Ｐゴシック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000">
          <a:solidFill>
            <a:srgbClr val="1B75BB"/>
          </a:solidFill>
          <a:latin typeface="Gotham Book" charset="0"/>
          <a:ea typeface="ＭＳ Ｐゴシック" charset="0"/>
          <a:cs typeface="ＭＳ Ｐゴシック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000">
          <a:solidFill>
            <a:srgbClr val="1B75BB"/>
          </a:solidFill>
          <a:latin typeface="Gotham Book" charset="0"/>
          <a:ea typeface="ＭＳ Ｐゴシック" charset="0"/>
          <a:cs typeface="ＭＳ Ｐゴシック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000">
          <a:solidFill>
            <a:srgbClr val="1B75BB"/>
          </a:solidFill>
          <a:latin typeface="Gotham Book" charset="0"/>
          <a:ea typeface="ＭＳ Ｐゴシック" charset="0"/>
          <a:cs typeface="ＭＳ Ｐゴシック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000">
          <a:solidFill>
            <a:srgbClr val="1B75BB"/>
          </a:solidFill>
          <a:latin typeface="Gotham Book" charset="0"/>
          <a:ea typeface="ＭＳ Ｐゴシック" charset="0"/>
          <a:cs typeface="ＭＳ Ｐゴシック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000">
          <a:solidFill>
            <a:srgbClr val="1B75BB"/>
          </a:solidFill>
          <a:latin typeface="Gotham Book" charset="0"/>
          <a:ea typeface="ＭＳ Ｐゴシック" charset="0"/>
          <a:cs typeface="ＭＳ Ｐゴシック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000">
          <a:solidFill>
            <a:srgbClr val="1B75BB"/>
          </a:solidFill>
          <a:latin typeface="Gotham Book" charset="0"/>
          <a:ea typeface="ＭＳ Ｐゴシック" charset="0"/>
          <a:cs typeface="ＭＳ Ｐゴシック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emf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emf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emf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914400" y="2050913"/>
            <a:ext cx="10363200" cy="1470025"/>
          </a:xfrm>
        </p:spPr>
        <p:txBody>
          <a:bodyPr/>
          <a:lstStyle/>
          <a:p>
            <a:r>
              <a:rPr lang="es-CL" dirty="0" smtClean="0"/>
              <a:t>Reproducción</a:t>
            </a:r>
            <a:endParaRPr lang="es-CL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1828800" y="3707296"/>
            <a:ext cx="8534400" cy="1752600"/>
          </a:xfrm>
        </p:spPr>
        <p:txBody>
          <a:bodyPr/>
          <a:lstStyle/>
          <a:p>
            <a:r>
              <a:rPr lang="es-CL" dirty="0" smtClean="0"/>
              <a:t>Plan </a:t>
            </a:r>
            <a:r>
              <a:rPr lang="es-CL" smtClean="0"/>
              <a:t>de Clase </a:t>
            </a:r>
            <a:r>
              <a:rPr lang="es-CL" dirty="0" smtClean="0"/>
              <a:t>de Primer Grado – El Ciclo de la Vida</a:t>
            </a:r>
          </a:p>
          <a:p>
            <a:r>
              <a:rPr lang="es-CL" dirty="0" smtClean="0"/>
              <a:t>Derechos, Respeto, y Responsabilidad: Currículo de Educación Sexual para K-12 </a:t>
            </a:r>
            <a:endParaRPr lang="en-US" dirty="0"/>
          </a:p>
        </p:txBody>
      </p:sp>
      <p:pic>
        <p:nvPicPr>
          <p:cNvPr id="4" name="Picture 3" descr="afy_logo-medium-WEB-2-18-1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6040244"/>
            <a:ext cx="2438400" cy="817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46484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0440" y="189610"/>
            <a:ext cx="4572000" cy="28575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5561" y="189610"/>
            <a:ext cx="4701175" cy="292995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7533" y="3850449"/>
            <a:ext cx="4423414" cy="211324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10231" y="3325921"/>
            <a:ext cx="4762500" cy="3162300"/>
          </a:xfrm>
          <a:prstGeom prst="rect">
            <a:avLst/>
          </a:prstGeom>
        </p:spPr>
      </p:pic>
      <p:pic>
        <p:nvPicPr>
          <p:cNvPr id="7" name="Picture 6" descr="AFY_LOGO.eps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2544" y="5690521"/>
            <a:ext cx="1849223" cy="790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06733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9520" y="110961"/>
            <a:ext cx="6758775" cy="282742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01785" y="2771131"/>
            <a:ext cx="5284773" cy="3963579"/>
          </a:xfrm>
          <a:prstGeom prst="rect">
            <a:avLst/>
          </a:prstGeom>
        </p:spPr>
      </p:pic>
      <p:pic>
        <p:nvPicPr>
          <p:cNvPr id="5" name="Picture 4" descr="AFY_LOGO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2544" y="5690521"/>
            <a:ext cx="1849223" cy="790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4379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8948" y="2976574"/>
            <a:ext cx="4857750" cy="32480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8122" y="227921"/>
            <a:ext cx="4762500" cy="26384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86346" y="1636118"/>
            <a:ext cx="5146024" cy="3429000"/>
          </a:xfrm>
          <a:prstGeom prst="rect">
            <a:avLst/>
          </a:prstGeom>
        </p:spPr>
      </p:pic>
      <p:pic>
        <p:nvPicPr>
          <p:cNvPr id="7" name="Picture 6" descr="AFY_LOGO.eps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2544" y="5690521"/>
            <a:ext cx="1849223" cy="790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7229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t="16998"/>
          <a:stretch/>
        </p:blipFill>
        <p:spPr>
          <a:xfrm>
            <a:off x="766010" y="417450"/>
            <a:ext cx="4612106" cy="260691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9715" y="3124639"/>
            <a:ext cx="3276806" cy="324039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6835" y="3361526"/>
            <a:ext cx="4613611" cy="276816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39268" y="722670"/>
            <a:ext cx="3297795" cy="2194533"/>
          </a:xfrm>
          <a:prstGeom prst="rect">
            <a:avLst/>
          </a:prstGeom>
        </p:spPr>
      </p:pic>
      <p:pic>
        <p:nvPicPr>
          <p:cNvPr id="6" name="Picture 5" descr="AFY_LOGO.eps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2544" y="5690521"/>
            <a:ext cx="1849223" cy="790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92727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</p:txBody>
      </p:sp>
      <p:pic>
        <p:nvPicPr>
          <p:cNvPr id="8" name="Picture 7" descr="preg-01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97" t="12948" r="-5197" b="13309"/>
          <a:stretch/>
        </p:blipFill>
        <p:spPr>
          <a:xfrm>
            <a:off x="803205" y="406261"/>
            <a:ext cx="4026416" cy="573161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8772" y="1580562"/>
            <a:ext cx="5414792" cy="2985453"/>
          </a:xfrm>
          <a:prstGeom prst="rect">
            <a:avLst/>
          </a:prstGeom>
        </p:spPr>
      </p:pic>
      <p:pic>
        <p:nvPicPr>
          <p:cNvPr id="9" name="Picture 8" descr="AFY_LOGO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2544" y="5690521"/>
            <a:ext cx="1849223" cy="790332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7991061" y="4955383"/>
            <a:ext cx="27626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err="1" smtClean="0">
                <a:latin typeface="Arial"/>
                <a:cs typeface="Arial"/>
              </a:rPr>
              <a:t>ÚTERO</a:t>
            </a:r>
            <a:endParaRPr lang="en-US" sz="1400" b="1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91958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dvocates NEW_PPT_templat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Theme">
      <a:majorFont>
        <a:latin typeface="Gotham Book"/>
        <a:ea typeface="ＭＳ Ｐゴシック"/>
        <a:cs typeface="ＭＳ Ｐゴシック"/>
      </a:majorFont>
      <a:minorFont>
        <a:latin typeface="VistaSansBook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3226</TotalTime>
  <Words>27</Words>
  <Application>Microsoft Office PowerPoint</Application>
  <PresentationFormat>Custom</PresentationFormat>
  <Paragraphs>5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Advocates NEW_PPT_template</vt:lpstr>
      <vt:lpstr>Reproducción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Elizabeth Schroeder</dc:creator>
  <cp:lastModifiedBy>Nicole Cheetham</cp:lastModifiedBy>
  <cp:revision>26</cp:revision>
  <dcterms:created xsi:type="dcterms:W3CDTF">2015-02-20T18:21:25Z</dcterms:created>
  <dcterms:modified xsi:type="dcterms:W3CDTF">2017-10-19T14:41:25Z</dcterms:modified>
</cp:coreProperties>
</file>