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262" r:id="rId2"/>
    <p:sldId id="257" r:id="rId3"/>
    <p:sldId id="256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UARIO" initials="U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4" d="100"/>
          <a:sy n="64" d="100"/>
        </p:scale>
        <p:origin x="-1740" y="-5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11-23T12:46:58.719" idx="2">
    <p:pos x="10" y="10"/>
    <p:text>Se tradujo todo el documento PowerPoint, ya que se encontraba en el idioma de origen.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A0136A-81D5-D441-8810-93E9600744FA}" type="datetimeFigureOut">
              <a:rPr lang="en-US" smtClean="0"/>
              <a:pPr/>
              <a:t>11/28/2017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AA9618-27A2-FD40-8296-1C9F04A5FE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949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A9618-27A2-FD40-8296-1C9F04A5FE2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5429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A9618-27A2-FD40-8296-1C9F04A5FE2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2458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A9618-27A2-FD40-8296-1C9F04A5FE2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7295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A9618-27A2-FD40-8296-1C9F04A5FE2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591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AC7B4A-B503-0647-9E89-6994AA04F74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972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07054AD-A1F7-4F49-BD34-3D45287FAE0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752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42D6DB1-95A2-134E-B54B-FC793867301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415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A312D2-F0C4-C445-B2DF-C10EE0E9506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200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441C086-C874-D941-9EA0-E34C271974C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668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2894890-3B89-3C42-88D1-74842000CE3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436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7EE35A8-5249-1C40-8C7D-FF5D945A2B3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69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D5DDCF-59EC-A04B-B36E-19CC1FD2984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598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B6ED17C-74E0-A240-9EE1-9BCB43767B4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500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FCD744C-EF90-1A45-BB08-372804ECFFB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905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CF013D-FB92-D942-B3DF-3B47E22EC62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706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2FA97541-3F81-5648-8384-F117A887DA48}" type="slidenum">
              <a:rPr lang="en-US">
                <a:solidFill>
                  <a:srgbClr val="000000"/>
                </a:solidFill>
                <a:latin typeface="Arial" charset="0"/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033" name="Picture 9" descr="3Rs-tag7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16663"/>
            <a:ext cx="2362200" cy="541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2235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Pubertad</a:t>
            </a:r>
            <a:r>
              <a:rPr lang="en-US" dirty="0" smtClean="0"/>
              <a:t> y </a:t>
            </a:r>
            <a:r>
              <a:rPr lang="en-US" dirty="0" err="1" smtClean="0"/>
              <a:t>Reproducción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449705" y="3886200"/>
            <a:ext cx="8008495" cy="1752600"/>
          </a:xfrm>
        </p:spPr>
        <p:txBody>
          <a:bodyPr/>
          <a:lstStyle/>
          <a:p>
            <a:pPr lvl="0">
              <a:defRPr/>
            </a:pPr>
            <a:r>
              <a:rPr lang="en-US" dirty="0" err="1" smtClean="0">
                <a:solidFill>
                  <a:srgbClr val="000000"/>
                </a:solidFill>
              </a:rPr>
              <a:t>Lección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para</a:t>
            </a:r>
            <a:r>
              <a:rPr lang="en-US" dirty="0" smtClean="0">
                <a:solidFill>
                  <a:srgbClr val="000000"/>
                </a:solidFill>
              </a:rPr>
              <a:t> 5</a:t>
            </a:r>
            <a:r>
              <a:rPr lang="en-US" baseline="30000" dirty="0" smtClean="0">
                <a:solidFill>
                  <a:srgbClr val="000000"/>
                </a:solidFill>
              </a:rPr>
              <a:t>°</a:t>
            </a:r>
            <a:r>
              <a:rPr lang="en-US" dirty="0" smtClean="0">
                <a:solidFill>
                  <a:srgbClr val="000000"/>
                </a:solidFill>
              </a:rPr>
              <a:t>Grado </a:t>
            </a:r>
            <a:r>
              <a:rPr lang="en-US" smtClean="0">
                <a:solidFill>
                  <a:srgbClr val="000000"/>
                </a:solidFill>
              </a:rPr>
              <a:t>tomado </a:t>
            </a:r>
            <a:r>
              <a:rPr lang="en-US" dirty="0" smtClean="0">
                <a:solidFill>
                  <a:srgbClr val="000000"/>
                </a:solidFill>
              </a:rPr>
              <a:t>de: </a:t>
            </a:r>
            <a:r>
              <a:rPr lang="es-GT" dirty="0" smtClean="0"/>
              <a:t>“Derechos, Respeto, Responsabilidad: Un Currículo de Educación Sexual para K-12”.</a:t>
            </a:r>
            <a:endParaRPr lang="en-US" dirty="0">
              <a:solidFill>
                <a:srgbClr val="000000"/>
              </a:solidFill>
            </a:endParaRPr>
          </a:p>
          <a:p>
            <a:endParaRPr lang="en-US" dirty="0"/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6040244"/>
            <a:ext cx="1828800" cy="8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62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 err="1" smtClean="0"/>
              <a:t>Anatomía</a:t>
            </a:r>
            <a:r>
              <a:rPr lang="en-US" dirty="0" smtClean="0"/>
              <a:t> </a:t>
            </a:r>
            <a:r>
              <a:rPr lang="en-US" dirty="0" err="1" smtClean="0"/>
              <a:t>masculina</a:t>
            </a:r>
            <a:endParaRPr lang="en-US" dirty="0"/>
          </a:p>
        </p:txBody>
      </p:sp>
      <p:pic>
        <p:nvPicPr>
          <p:cNvPr id="7" name="Picture 6" descr="Male Anatom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426" y="1574438"/>
            <a:ext cx="7572376" cy="4533900"/>
          </a:xfrm>
          <a:prstGeom prst="rect">
            <a:avLst/>
          </a:prstGeom>
        </p:spPr>
      </p:pic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6040244"/>
            <a:ext cx="1828800" cy="8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207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 err="1" smtClean="0"/>
              <a:t>Anatomía</a:t>
            </a:r>
            <a:r>
              <a:rPr lang="en-US" dirty="0" smtClean="0"/>
              <a:t> </a:t>
            </a:r>
            <a:r>
              <a:rPr lang="en-US" dirty="0" err="1" smtClean="0"/>
              <a:t>femenina</a:t>
            </a:r>
            <a:endParaRPr lang="en-US" dirty="0"/>
          </a:p>
        </p:txBody>
      </p:sp>
      <p:pic>
        <p:nvPicPr>
          <p:cNvPr id="10" name="Picture 9" descr="Female Anatom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5145" y="1634921"/>
            <a:ext cx="7273925" cy="4413250"/>
          </a:xfrm>
          <a:prstGeom prst="rect">
            <a:avLst/>
          </a:prstGeom>
        </p:spPr>
      </p:pic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6040244"/>
            <a:ext cx="1828800" cy="8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792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US" dirty="0" err="1" smtClean="0"/>
              <a:t>Anatomía</a:t>
            </a:r>
            <a:r>
              <a:rPr lang="en-US" dirty="0" smtClean="0"/>
              <a:t> </a:t>
            </a:r>
            <a:r>
              <a:rPr lang="en-US" dirty="0" err="1" smtClean="0"/>
              <a:t>femenina</a:t>
            </a:r>
            <a:r>
              <a:rPr lang="en-US" dirty="0" smtClean="0"/>
              <a:t> </a:t>
            </a:r>
            <a:r>
              <a:rPr lang="en-US" dirty="0" err="1" smtClean="0"/>
              <a:t>externa</a:t>
            </a:r>
            <a:endParaRPr lang="en-US" dirty="0"/>
          </a:p>
        </p:txBody>
      </p:sp>
      <p:pic>
        <p:nvPicPr>
          <p:cNvPr id="6" name="Picture 5" descr="Exterenal Female Anatomy.png"/>
          <p:cNvPicPr>
            <a:picLocks noChangeAspect="1"/>
          </p:cNvPicPr>
          <p:nvPr/>
        </p:nvPicPr>
        <p:blipFill>
          <a:blip r:embed="rId3"/>
          <a:srcRect l="1109" r="1109"/>
          <a:stretch>
            <a:fillRect/>
          </a:stretch>
        </p:blipFill>
        <p:spPr>
          <a:xfrm>
            <a:off x="542658" y="1665938"/>
            <a:ext cx="8059410" cy="4533900"/>
          </a:xfrm>
          <a:prstGeom prst="rect">
            <a:avLst/>
          </a:prstGeom>
        </p:spPr>
      </p:pic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6040244"/>
            <a:ext cx="1828800" cy="8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2099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Anatomía</a:t>
            </a:r>
            <a:r>
              <a:rPr lang="en-US" dirty="0" smtClean="0"/>
              <a:t> </a:t>
            </a:r>
            <a:r>
              <a:rPr lang="en-US" dirty="0" err="1" smtClean="0"/>
              <a:t>reproductiva</a:t>
            </a:r>
            <a:endParaRPr lang="en-US" dirty="0"/>
          </a:p>
        </p:txBody>
      </p:sp>
      <p:pic>
        <p:nvPicPr>
          <p:cNvPr id="9" name="Picture 8" descr="Male Anatomy.png"/>
          <p:cNvPicPr>
            <a:picLocks noChangeAspect="1"/>
          </p:cNvPicPr>
          <p:nvPr/>
        </p:nvPicPr>
        <p:blipFill>
          <a:blip r:embed="rId3"/>
          <a:srcRect l="2415" r="12077"/>
          <a:stretch>
            <a:fillRect/>
          </a:stretch>
        </p:blipFill>
        <p:spPr>
          <a:xfrm>
            <a:off x="457200" y="2296958"/>
            <a:ext cx="4011490" cy="2808939"/>
          </a:xfrm>
          <a:prstGeom prst="rect">
            <a:avLst/>
          </a:prstGeom>
        </p:spPr>
      </p:pic>
      <p:pic>
        <p:nvPicPr>
          <p:cNvPr id="10" name="Picture 9" descr="Female Anatomy.png"/>
          <p:cNvPicPr>
            <a:picLocks noChangeAspect="1"/>
          </p:cNvPicPr>
          <p:nvPr/>
        </p:nvPicPr>
        <p:blipFill>
          <a:blip r:embed="rId4"/>
          <a:srcRect l="13831" t="8287" r="12573" b="2072"/>
          <a:stretch>
            <a:fillRect/>
          </a:stretch>
        </p:blipFill>
        <p:spPr>
          <a:xfrm>
            <a:off x="4847768" y="2293053"/>
            <a:ext cx="3806309" cy="2812844"/>
          </a:xfrm>
          <a:prstGeom prst="rect">
            <a:avLst/>
          </a:prstGeom>
        </p:spPr>
      </p:pic>
      <p:pic>
        <p:nvPicPr>
          <p:cNvPr id="5" name="Picture 4" descr="afy_logo-medium-WEB-2-18-10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6040244"/>
            <a:ext cx="1828800" cy="8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675409"/>
      </p:ext>
    </p:extLst>
  </p:cSld>
  <p:clrMapOvr>
    <a:masterClrMapping/>
  </p:clrMapOvr>
</p:sld>
</file>

<file path=ppt/theme/theme1.xml><?xml version="1.0" encoding="utf-8"?>
<a:theme xmlns:a="http://schemas.openxmlformats.org/drawingml/2006/main" name="Advocates NEW_PPT_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Gotham Book"/>
        <a:ea typeface="ＭＳ Ｐゴシック"/>
        <a:cs typeface="ＭＳ Ｐゴシック"/>
      </a:majorFont>
      <a:minorFont>
        <a:latin typeface="VistaSansBook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</TotalTime>
  <Words>37</Words>
  <Application>Microsoft Office PowerPoint</Application>
  <PresentationFormat>On-screen Show (4:3)</PresentationFormat>
  <Paragraphs>10</Paragraphs>
  <Slides>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Advocates NEW_PPT_template</vt:lpstr>
      <vt:lpstr>Pubertad y Reproducción</vt:lpstr>
      <vt:lpstr>Anatomía masculina</vt:lpstr>
      <vt:lpstr>Anatomía femenina</vt:lpstr>
      <vt:lpstr>Anatomía femenina externa</vt:lpstr>
      <vt:lpstr>Anatomía reproductiva</vt:lpstr>
    </vt:vector>
  </TitlesOfParts>
  <Company>Advocates for Youth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Arlene Basilio</dc:creator>
  <cp:lastModifiedBy>Nicole Cheetham</cp:lastModifiedBy>
  <cp:revision>9</cp:revision>
  <dcterms:created xsi:type="dcterms:W3CDTF">2015-12-23T17:32:34Z</dcterms:created>
  <dcterms:modified xsi:type="dcterms:W3CDTF">2017-11-28T15:39:31Z</dcterms:modified>
</cp:coreProperties>
</file>